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9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7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9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4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7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1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1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7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6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AD045-CBA7-D046-96EC-A94889C37203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03685-6370-A040-B023-053D72112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6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phase 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6573193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© International Association of Sexual Plant Reproduction Research (IASPRR) – see http://</a:t>
            </a:r>
            <a:r>
              <a:rPr lang="en-US" sz="1400" b="1" dirty="0" err="1" smtClean="0"/>
              <a:t>www.iasprr.org</a:t>
            </a:r>
            <a:r>
              <a:rPr lang="en-US" sz="1400" b="1" dirty="0" smtClean="0"/>
              <a:t>/  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92235" y="4989038"/>
            <a:ext cx="1250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Cell </a:t>
            </a:r>
          </a:p>
          <a:p>
            <a:r>
              <a:rPr lang="en-US" b="1" dirty="0" smtClean="0"/>
              <a:t>Membrane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9872" y="4097923"/>
            <a:ext cx="1354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Nuclear Envelope</a:t>
            </a:r>
            <a:endParaRPr lang="en-US" b="1" dirty="0"/>
          </a:p>
        </p:txBody>
      </p: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 flipV="1">
            <a:off x="4631922" y="4989038"/>
            <a:ext cx="560313" cy="323166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</p:cNvCxnSpPr>
          <p:nvPr/>
        </p:nvCxnSpPr>
        <p:spPr>
          <a:xfrm flipV="1">
            <a:off x="2154092" y="3934867"/>
            <a:ext cx="1083273" cy="486222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15477" y="5809058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cxnSp>
        <p:nvCxnSpPr>
          <p:cNvPr id="21" name="Straight Arrow Connector 20"/>
          <p:cNvCxnSpPr>
            <a:stCxn id="19" idx="0"/>
          </p:cNvCxnSpPr>
          <p:nvPr/>
        </p:nvCxnSpPr>
        <p:spPr>
          <a:xfrm flipV="1">
            <a:off x="3695968" y="4233718"/>
            <a:ext cx="151516" cy="1575340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6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phase I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573193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© International Association of Sexual Plant Reproduction Research (IASPRR) – see http://</a:t>
            </a:r>
            <a:r>
              <a:rPr lang="en-US" sz="1400" b="1" dirty="0" err="1" smtClean="0"/>
              <a:t>www.iasprr.org</a:t>
            </a:r>
            <a:r>
              <a:rPr lang="en-US" sz="1400" b="1" dirty="0" smtClean="0"/>
              <a:t>/  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98181" y="2660763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>
            <a:off x="5259163" y="2845429"/>
            <a:ext cx="866928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0" idx="1"/>
          </p:cNvCxnSpPr>
          <p:nvPr/>
        </p:nvCxnSpPr>
        <p:spPr>
          <a:xfrm flipH="1">
            <a:off x="6935432" y="2575113"/>
            <a:ext cx="997918" cy="68506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0" idx="1"/>
          </p:cNvCxnSpPr>
          <p:nvPr/>
        </p:nvCxnSpPr>
        <p:spPr>
          <a:xfrm flipH="1">
            <a:off x="7545551" y="2575113"/>
            <a:ext cx="387799" cy="353490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33350" y="2251947"/>
            <a:ext cx="1405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Cell Membrane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473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taphase 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573193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© International Association of Sexual Plant Reproduction Research (IASPRR) – see http://</a:t>
            </a:r>
            <a:r>
              <a:rPr lang="en-US" sz="1400" b="1" dirty="0" err="1" smtClean="0"/>
              <a:t>www.iasprr.org</a:t>
            </a:r>
            <a:r>
              <a:rPr lang="en-US" sz="1400" b="1" dirty="0" smtClean="0"/>
              <a:t>/  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40354" y="3164557"/>
            <a:ext cx="1354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Cell Membrane</a:t>
            </a:r>
            <a:endParaRPr lang="en-US" b="1" dirty="0"/>
          </a:p>
        </p:txBody>
      </p:sp>
      <p:cxnSp>
        <p:nvCxnSpPr>
          <p:cNvPr id="5" name="Straight Arrow Connector 4"/>
          <p:cNvCxnSpPr>
            <a:stCxn id="4" idx="2"/>
          </p:cNvCxnSpPr>
          <p:nvPr/>
        </p:nvCxnSpPr>
        <p:spPr>
          <a:xfrm>
            <a:off x="5317464" y="3810888"/>
            <a:ext cx="244294" cy="467272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99501" y="2725878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4640354" y="2620602"/>
            <a:ext cx="859147" cy="289942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15632" y="5262293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4976614" y="5080461"/>
            <a:ext cx="636238" cy="36649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53397" y="5982399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cxnSp>
        <p:nvCxnSpPr>
          <p:cNvPr id="18" name="Straight Arrow Connector 17"/>
          <p:cNvCxnSpPr>
            <a:stCxn id="16" idx="0"/>
          </p:cNvCxnSpPr>
          <p:nvPr/>
        </p:nvCxnSpPr>
        <p:spPr>
          <a:xfrm flipH="1" flipV="1">
            <a:off x="7719871" y="5206750"/>
            <a:ext cx="314017" cy="775649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98189" y="516458"/>
            <a:ext cx="1354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Cell Membrane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664601" y="1162789"/>
            <a:ext cx="791117" cy="605411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0"/>
          </p:cNvCxnSpPr>
          <p:nvPr/>
        </p:nvCxnSpPr>
        <p:spPr>
          <a:xfrm flipH="1" flipV="1">
            <a:off x="3601437" y="4308431"/>
            <a:ext cx="594686" cy="953862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2"/>
          </p:cNvCxnSpPr>
          <p:nvPr/>
        </p:nvCxnSpPr>
        <p:spPr>
          <a:xfrm flipH="1">
            <a:off x="4370444" y="3810888"/>
            <a:ext cx="947020" cy="3232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15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taphase I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93073" y="455777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cxnSp>
        <p:nvCxnSpPr>
          <p:cNvPr id="4" name="Straight Arrow Connector 3"/>
          <p:cNvCxnSpPr>
            <a:stCxn id="3" idx="2"/>
          </p:cNvCxnSpPr>
          <p:nvPr/>
        </p:nvCxnSpPr>
        <p:spPr>
          <a:xfrm>
            <a:off x="4273564" y="825109"/>
            <a:ext cx="121782" cy="12294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38565" y="2878965"/>
            <a:ext cx="1250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Cell </a:t>
            </a:r>
          </a:p>
          <a:p>
            <a:r>
              <a:rPr lang="en-US" b="1" dirty="0" smtClean="0"/>
              <a:t>Membrane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5976674" y="3202131"/>
            <a:ext cx="1561891" cy="5957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</p:cNvCxnSpPr>
          <p:nvPr/>
        </p:nvCxnSpPr>
        <p:spPr>
          <a:xfrm flipH="1" flipV="1">
            <a:off x="6817598" y="3038315"/>
            <a:ext cx="720967" cy="1638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94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aphase 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73193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© International Association of Sexual Plant Reproduction Research (IASPRR) – see http://</a:t>
            </a:r>
            <a:r>
              <a:rPr lang="en-US" sz="1400" b="1" dirty="0" err="1" smtClean="0"/>
              <a:t>www.iasprr.org</a:t>
            </a:r>
            <a:r>
              <a:rPr lang="en-US" sz="1400" b="1" dirty="0" smtClean="0"/>
              <a:t>/  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98953" y="3972819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cxnSp>
        <p:nvCxnSpPr>
          <p:cNvPr id="6" name="Straight Arrow Connector 5"/>
          <p:cNvCxnSpPr>
            <a:stCxn id="5" idx="0"/>
          </p:cNvCxnSpPr>
          <p:nvPr/>
        </p:nvCxnSpPr>
        <p:spPr>
          <a:xfrm flipV="1">
            <a:off x="3079444" y="3337166"/>
            <a:ext cx="406949" cy="635653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84060" y="4157485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Cell Membrane</a:t>
            </a:r>
            <a:endParaRPr lang="en-US" b="1" dirty="0"/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H="1" flipV="1">
            <a:off x="4658039" y="3634199"/>
            <a:ext cx="255736" cy="523286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27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aphase I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8014" y="2466835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cxnSp>
        <p:nvCxnSpPr>
          <p:cNvPr id="4" name="Straight Arrow Connector 3"/>
          <p:cNvCxnSpPr>
            <a:stCxn id="3" idx="3"/>
          </p:cNvCxnSpPr>
          <p:nvPr/>
        </p:nvCxnSpPr>
        <p:spPr>
          <a:xfrm>
            <a:off x="2178996" y="2651501"/>
            <a:ext cx="1070821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17528" y="299269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Cell Membrane</a:t>
            </a:r>
            <a:endParaRPr lang="en-US" b="1" dirty="0"/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5528423" y="668601"/>
            <a:ext cx="418820" cy="553822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78996" y="2651501"/>
            <a:ext cx="1070821" cy="1046776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1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lophase 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573193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© International Association of Sexual Plant Reproduction Research (IASPRR) – see http://</a:t>
            </a:r>
            <a:r>
              <a:rPr lang="en-US" sz="1400" b="1" dirty="0" err="1" smtClean="0"/>
              <a:t>www.iasprr.org</a:t>
            </a:r>
            <a:r>
              <a:rPr lang="en-US" sz="1400" b="1" dirty="0" smtClean="0"/>
              <a:t>/  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6297" y="3350215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>
            <a:off x="2087279" y="3534881"/>
            <a:ext cx="701836" cy="171619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88336" y="161937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Cell Membrane</a:t>
            </a:r>
            <a:endParaRPr lang="en-US" b="1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3573553" y="1988702"/>
            <a:ext cx="244498" cy="62835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18051" y="1988702"/>
            <a:ext cx="191301" cy="62835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6297" y="2155395"/>
            <a:ext cx="2262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 cell before it goes through meiosis</a:t>
            </a:r>
            <a:endParaRPr lang="en-US" b="1" dirty="0"/>
          </a:p>
        </p:txBody>
      </p:sp>
      <p:cxnSp>
        <p:nvCxnSpPr>
          <p:cNvPr id="19" name="Straight Arrow Connector 18"/>
          <p:cNvCxnSpPr>
            <a:stCxn id="17" idx="0"/>
          </p:cNvCxnSpPr>
          <p:nvPr/>
        </p:nvCxnSpPr>
        <p:spPr>
          <a:xfrm flipV="1">
            <a:off x="1657706" y="1481801"/>
            <a:ext cx="322067" cy="673594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07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lophase I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573193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© International Association of Sexual Plant Reproduction Research (IASPRR) – see http://</a:t>
            </a:r>
            <a:r>
              <a:rPr lang="en-US" sz="1400" b="1" dirty="0" err="1" smtClean="0"/>
              <a:t>www.iasprr.org</a:t>
            </a:r>
            <a:r>
              <a:rPr lang="en-US" sz="1400" b="1" dirty="0" smtClean="0"/>
              <a:t>/  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16578" y="448873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cxnSp>
        <p:nvCxnSpPr>
          <p:cNvPr id="5" name="Straight Arrow Connector 4"/>
          <p:cNvCxnSpPr>
            <a:stCxn id="4" idx="2"/>
          </p:cNvCxnSpPr>
          <p:nvPr/>
        </p:nvCxnSpPr>
        <p:spPr>
          <a:xfrm>
            <a:off x="3797069" y="818205"/>
            <a:ext cx="780491" cy="638692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3797069" y="818205"/>
            <a:ext cx="0" cy="108696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4183" y="633539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80662" y="477349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97069" y="4015406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Chromosomes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182883" y="1002871"/>
            <a:ext cx="149417" cy="665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835821" y="846681"/>
            <a:ext cx="535410" cy="821902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371231" y="846681"/>
            <a:ext cx="361091" cy="909067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515184" y="3611112"/>
            <a:ext cx="1281885" cy="5977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91906" y="3141504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Cell Membrane</a:t>
            </a:r>
            <a:endParaRPr lang="en-US" b="1" dirty="0"/>
          </a:p>
        </p:txBody>
      </p:sp>
      <p:cxnSp>
        <p:nvCxnSpPr>
          <p:cNvPr id="23" name="Straight Arrow Connector 22"/>
          <p:cNvCxnSpPr>
            <a:stCxn id="21" idx="0"/>
          </p:cNvCxnSpPr>
          <p:nvPr/>
        </p:nvCxnSpPr>
        <p:spPr>
          <a:xfrm flipV="1">
            <a:off x="7121621" y="2565136"/>
            <a:ext cx="25485" cy="576368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0"/>
          </p:cNvCxnSpPr>
          <p:nvPr/>
        </p:nvCxnSpPr>
        <p:spPr>
          <a:xfrm flipV="1">
            <a:off x="7121621" y="2826629"/>
            <a:ext cx="511090" cy="314875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27431" y="2345228"/>
            <a:ext cx="1308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Cell Membrane</a:t>
            </a:r>
            <a:endParaRPr lang="en-US" b="1" dirty="0"/>
          </a:p>
        </p:txBody>
      </p:sp>
      <p:cxnSp>
        <p:nvCxnSpPr>
          <p:cNvPr id="29" name="Straight Arrow Connector 28"/>
          <p:cNvCxnSpPr>
            <a:stCxn id="27" idx="1"/>
          </p:cNvCxnSpPr>
          <p:nvPr/>
        </p:nvCxnSpPr>
        <p:spPr>
          <a:xfrm flipH="1">
            <a:off x="4930756" y="2668394"/>
            <a:ext cx="596675" cy="158235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4577560" y="2241380"/>
            <a:ext cx="949871" cy="427014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17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156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FSU COE 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Sampson</dc:creator>
  <cp:lastModifiedBy>David King</cp:lastModifiedBy>
  <cp:revision>7</cp:revision>
  <dcterms:created xsi:type="dcterms:W3CDTF">2013-07-06T21:58:30Z</dcterms:created>
  <dcterms:modified xsi:type="dcterms:W3CDTF">2017-04-03T12:54:14Z</dcterms:modified>
</cp:coreProperties>
</file>