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4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</p:sldIdLst>
  <p:sldSz cy="6858000" cx="9144000"/>
  <p:notesSz cx="6854825" cy="9083675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11" Type="http://schemas.openxmlformats.org/officeDocument/2006/relationships/slide" Target="slides/slide7.xml"/><Relationship Id="rId22" Type="http://schemas.openxmlformats.org/officeDocument/2006/relationships/slide" Target="slides/slide18.xml"/><Relationship Id="rId10" Type="http://schemas.openxmlformats.org/officeDocument/2006/relationships/slide" Target="slides/slide6.xml"/><Relationship Id="rId21" Type="http://schemas.openxmlformats.org/officeDocument/2006/relationships/slide" Target="slides/slide17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6" Type="http://schemas.openxmlformats.org/officeDocument/2006/relationships/slide" Target="slides/slide2.xml"/><Relationship Id="rId18" Type="http://schemas.openxmlformats.org/officeDocument/2006/relationships/slide" Target="slides/slide14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/>
          <p:nvPr>
            <p:ph idx="2" type="hdr"/>
          </p:nvPr>
        </p:nvSpPr>
        <p:spPr>
          <a:xfrm>
            <a:off x="0" y="0"/>
            <a:ext cx="2970211" cy="45402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4" name="Shape 4"/>
          <p:cNvSpPr txBox="1"/>
          <p:nvPr>
            <p:ph idx="10" type="dt"/>
          </p:nvPr>
        </p:nvSpPr>
        <p:spPr>
          <a:xfrm>
            <a:off x="3883025" y="0"/>
            <a:ext cx="2970211" cy="45402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5" name="Shape 5"/>
          <p:cNvSpPr/>
          <p:nvPr>
            <p:ph idx="3" type="sldImg"/>
          </p:nvPr>
        </p:nvSpPr>
        <p:spPr>
          <a:xfrm>
            <a:off x="1157287" y="681037"/>
            <a:ext cx="4541837" cy="3406774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"/>
            <a:headEnd len="med" w="med" type="none"/>
            <a:tailEnd len="med" w="med" type="none"/>
          </a:ln>
        </p:spPr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685800" y="4314825"/>
            <a:ext cx="5483224" cy="408781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lvl="0">
              <a:spcBef>
                <a:spcPts val="0"/>
              </a:spcBef>
              <a:buChar char="●"/>
              <a:defRPr/>
            </a:lvl1pPr>
            <a:lvl2pPr lvl="1">
              <a:spcBef>
                <a:spcPts val="0"/>
              </a:spcBef>
              <a:buChar char="○"/>
              <a:defRPr/>
            </a:lvl2pPr>
            <a:lvl3pPr lvl="2">
              <a:spcBef>
                <a:spcPts val="0"/>
              </a:spcBef>
              <a:buChar char="■"/>
              <a:defRPr/>
            </a:lvl3pPr>
            <a:lvl4pPr lvl="3">
              <a:spcBef>
                <a:spcPts val="0"/>
              </a:spcBef>
              <a:buChar char="●"/>
              <a:defRPr/>
            </a:lvl4pPr>
            <a:lvl5pPr lvl="4">
              <a:spcBef>
                <a:spcPts val="0"/>
              </a:spcBef>
              <a:buChar char="○"/>
              <a:defRPr/>
            </a:lvl5pPr>
            <a:lvl6pPr lvl="5">
              <a:spcBef>
                <a:spcPts val="0"/>
              </a:spcBef>
              <a:buChar char="■"/>
              <a:defRPr/>
            </a:lvl6pPr>
            <a:lvl7pPr lvl="6">
              <a:spcBef>
                <a:spcPts val="0"/>
              </a:spcBef>
              <a:buChar char="●"/>
              <a:defRPr/>
            </a:lvl7pPr>
            <a:lvl8pPr lvl="7">
              <a:spcBef>
                <a:spcPts val="0"/>
              </a:spcBef>
              <a:buChar char="○"/>
              <a:defRPr/>
            </a:lvl8pPr>
            <a:lvl9pPr lvl="8">
              <a:spcBef>
                <a:spcPts val="0"/>
              </a:spcBef>
              <a:buChar char="■"/>
              <a:defRPr/>
            </a:lvl9pPr>
          </a:lstStyle>
          <a:p/>
        </p:txBody>
      </p:sp>
      <p:sp>
        <p:nvSpPr>
          <p:cNvPr id="7" name="Shape 7"/>
          <p:cNvSpPr txBox="1"/>
          <p:nvPr>
            <p:ph idx="11" type="ftr"/>
          </p:nvPr>
        </p:nvSpPr>
        <p:spPr>
          <a:xfrm>
            <a:off x="0" y="8628061"/>
            <a:ext cx="2970211" cy="454024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3883025" y="8628061"/>
            <a:ext cx="2970211" cy="454024"/>
          </a:xfrm>
          <a:prstGeom prst="rect">
            <a:avLst/>
          </a:prstGeom>
          <a:noFill/>
          <a:ln>
            <a:noFill/>
          </a:ln>
        </p:spPr>
        <p:txBody>
          <a:bodyPr anchorCtr="0" anchor="b" bIns="45525" lIns="91050" rIns="91050" wrap="square" tIns="455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/>
          <p:nvPr>
            <p:ph idx="1" type="body"/>
          </p:nvPr>
        </p:nvSpPr>
        <p:spPr>
          <a:xfrm>
            <a:off x="685800" y="4314825"/>
            <a:ext cx="5483224" cy="4087812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6" name="Shape 26"/>
          <p:cNvSpPr/>
          <p:nvPr>
            <p:ph idx="2" type="sldImg"/>
          </p:nvPr>
        </p:nvSpPr>
        <p:spPr>
          <a:xfrm>
            <a:off x="1157287" y="681037"/>
            <a:ext cx="4541837" cy="3406774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/>
          <p:nvPr>
            <p:ph idx="1" type="body"/>
          </p:nvPr>
        </p:nvSpPr>
        <p:spPr>
          <a:xfrm>
            <a:off x="685800" y="4314825"/>
            <a:ext cx="5483224" cy="4087812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4" name="Shape 104"/>
          <p:cNvSpPr/>
          <p:nvPr>
            <p:ph idx="2" type="sldImg"/>
          </p:nvPr>
        </p:nvSpPr>
        <p:spPr>
          <a:xfrm>
            <a:off x="1157287" y="681037"/>
            <a:ext cx="4541837" cy="3406774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/>
          <p:nvPr>
            <p:ph idx="1" type="body"/>
          </p:nvPr>
        </p:nvSpPr>
        <p:spPr>
          <a:xfrm>
            <a:off x="685800" y="4314825"/>
            <a:ext cx="5483224" cy="4087812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2" name="Shape 112"/>
          <p:cNvSpPr/>
          <p:nvPr>
            <p:ph idx="2" type="sldImg"/>
          </p:nvPr>
        </p:nvSpPr>
        <p:spPr>
          <a:xfrm>
            <a:off x="1157287" y="681037"/>
            <a:ext cx="4541837" cy="3406774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/>
          <p:nvPr>
            <p:ph idx="1" type="body"/>
          </p:nvPr>
        </p:nvSpPr>
        <p:spPr>
          <a:xfrm>
            <a:off x="685800" y="4314825"/>
            <a:ext cx="5483224" cy="4087812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0" name="Shape 120"/>
          <p:cNvSpPr/>
          <p:nvPr>
            <p:ph idx="2" type="sldImg"/>
          </p:nvPr>
        </p:nvSpPr>
        <p:spPr>
          <a:xfrm>
            <a:off x="1157287" y="681037"/>
            <a:ext cx="4541837" cy="3406774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/>
          <p:nvPr>
            <p:ph idx="1" type="body"/>
          </p:nvPr>
        </p:nvSpPr>
        <p:spPr>
          <a:xfrm>
            <a:off x="685800" y="4314825"/>
            <a:ext cx="5483224" cy="4087812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8" name="Shape 128"/>
          <p:cNvSpPr/>
          <p:nvPr>
            <p:ph idx="2" type="sldImg"/>
          </p:nvPr>
        </p:nvSpPr>
        <p:spPr>
          <a:xfrm>
            <a:off x="1157287" y="681037"/>
            <a:ext cx="4541837" cy="3406774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/>
          <p:nvPr>
            <p:ph idx="1" type="body"/>
          </p:nvPr>
        </p:nvSpPr>
        <p:spPr>
          <a:xfrm>
            <a:off x="685800" y="4314825"/>
            <a:ext cx="5483224" cy="4087812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6" name="Shape 136"/>
          <p:cNvSpPr/>
          <p:nvPr>
            <p:ph idx="2" type="sldImg"/>
          </p:nvPr>
        </p:nvSpPr>
        <p:spPr>
          <a:xfrm>
            <a:off x="1157287" y="681037"/>
            <a:ext cx="4541837" cy="3406774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/>
          <p:nvPr>
            <p:ph idx="1" type="body"/>
          </p:nvPr>
        </p:nvSpPr>
        <p:spPr>
          <a:xfrm>
            <a:off x="685800" y="4314825"/>
            <a:ext cx="5483224" cy="4087812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4" name="Shape 144"/>
          <p:cNvSpPr/>
          <p:nvPr>
            <p:ph idx="2" type="sldImg"/>
          </p:nvPr>
        </p:nvSpPr>
        <p:spPr>
          <a:xfrm>
            <a:off x="1157287" y="681037"/>
            <a:ext cx="4541837" cy="3406774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/>
          <p:nvPr>
            <p:ph idx="1" type="body"/>
          </p:nvPr>
        </p:nvSpPr>
        <p:spPr>
          <a:xfrm>
            <a:off x="685800" y="4314825"/>
            <a:ext cx="5483224" cy="4087812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2" name="Shape 152"/>
          <p:cNvSpPr/>
          <p:nvPr>
            <p:ph idx="2" type="sldImg"/>
          </p:nvPr>
        </p:nvSpPr>
        <p:spPr>
          <a:xfrm>
            <a:off x="1157287" y="681037"/>
            <a:ext cx="4541837" cy="3406774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/>
          <p:nvPr>
            <p:ph idx="1" type="body"/>
          </p:nvPr>
        </p:nvSpPr>
        <p:spPr>
          <a:xfrm>
            <a:off x="685800" y="4314825"/>
            <a:ext cx="5483224" cy="4087812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0" name="Shape 160"/>
          <p:cNvSpPr/>
          <p:nvPr>
            <p:ph idx="2" type="sldImg"/>
          </p:nvPr>
        </p:nvSpPr>
        <p:spPr>
          <a:xfrm>
            <a:off x="1157287" y="681037"/>
            <a:ext cx="4541837" cy="3406774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/>
          <p:nvPr>
            <p:ph idx="1" type="body"/>
          </p:nvPr>
        </p:nvSpPr>
        <p:spPr>
          <a:xfrm>
            <a:off x="685800" y="4314825"/>
            <a:ext cx="5483224" cy="4087812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8" name="Shape 168"/>
          <p:cNvSpPr/>
          <p:nvPr>
            <p:ph idx="2" type="sldImg"/>
          </p:nvPr>
        </p:nvSpPr>
        <p:spPr>
          <a:xfrm>
            <a:off x="1157287" y="681037"/>
            <a:ext cx="4541837" cy="3406774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/>
          <p:nvPr>
            <p:ph idx="1" type="body"/>
          </p:nvPr>
        </p:nvSpPr>
        <p:spPr>
          <a:xfrm>
            <a:off x="685800" y="4314825"/>
            <a:ext cx="5483224" cy="4087812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6" name="Shape 36"/>
          <p:cNvSpPr/>
          <p:nvPr>
            <p:ph idx="2" type="sldImg"/>
          </p:nvPr>
        </p:nvSpPr>
        <p:spPr>
          <a:xfrm>
            <a:off x="1157287" y="681037"/>
            <a:ext cx="4541837" cy="3406774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/>
          <p:nvPr>
            <p:ph idx="1" type="body"/>
          </p:nvPr>
        </p:nvSpPr>
        <p:spPr>
          <a:xfrm>
            <a:off x="685800" y="4314825"/>
            <a:ext cx="5483224" cy="4087812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4" name="Shape 44"/>
          <p:cNvSpPr/>
          <p:nvPr>
            <p:ph idx="2" type="sldImg"/>
          </p:nvPr>
        </p:nvSpPr>
        <p:spPr>
          <a:xfrm>
            <a:off x="1157287" y="681037"/>
            <a:ext cx="4541837" cy="3406774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/>
          <p:nvPr>
            <p:ph idx="1" type="body"/>
          </p:nvPr>
        </p:nvSpPr>
        <p:spPr>
          <a:xfrm>
            <a:off x="685800" y="4314825"/>
            <a:ext cx="5483224" cy="4087812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2" name="Shape 52"/>
          <p:cNvSpPr/>
          <p:nvPr>
            <p:ph idx="2" type="sldImg"/>
          </p:nvPr>
        </p:nvSpPr>
        <p:spPr>
          <a:xfrm>
            <a:off x="1157287" y="681037"/>
            <a:ext cx="4541837" cy="3406774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/>
          <p:nvPr>
            <p:ph idx="1" type="body"/>
          </p:nvPr>
        </p:nvSpPr>
        <p:spPr>
          <a:xfrm>
            <a:off x="685800" y="4314825"/>
            <a:ext cx="5483224" cy="4087812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0" name="Shape 60"/>
          <p:cNvSpPr/>
          <p:nvPr>
            <p:ph idx="2" type="sldImg"/>
          </p:nvPr>
        </p:nvSpPr>
        <p:spPr>
          <a:xfrm>
            <a:off x="1157287" y="681037"/>
            <a:ext cx="4541837" cy="3406774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/>
          <p:nvPr>
            <p:ph idx="1" type="body"/>
          </p:nvPr>
        </p:nvSpPr>
        <p:spPr>
          <a:xfrm>
            <a:off x="685800" y="4314825"/>
            <a:ext cx="5483224" cy="4087812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9" name="Shape 69"/>
          <p:cNvSpPr/>
          <p:nvPr>
            <p:ph idx="2" type="sldImg"/>
          </p:nvPr>
        </p:nvSpPr>
        <p:spPr>
          <a:xfrm>
            <a:off x="1157287" y="681037"/>
            <a:ext cx="4541837" cy="3406774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/>
          <p:nvPr>
            <p:ph idx="1" type="body"/>
          </p:nvPr>
        </p:nvSpPr>
        <p:spPr>
          <a:xfrm>
            <a:off x="685800" y="4314825"/>
            <a:ext cx="5483224" cy="4087812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8" name="Shape 78"/>
          <p:cNvSpPr/>
          <p:nvPr>
            <p:ph idx="2" type="sldImg"/>
          </p:nvPr>
        </p:nvSpPr>
        <p:spPr>
          <a:xfrm>
            <a:off x="1157287" y="681037"/>
            <a:ext cx="4541837" cy="3406774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/>
          <p:nvPr>
            <p:ph idx="1" type="body"/>
          </p:nvPr>
        </p:nvSpPr>
        <p:spPr>
          <a:xfrm>
            <a:off x="685800" y="4314825"/>
            <a:ext cx="5483224" cy="4087812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6" name="Shape 86"/>
          <p:cNvSpPr/>
          <p:nvPr>
            <p:ph idx="2" type="sldImg"/>
          </p:nvPr>
        </p:nvSpPr>
        <p:spPr>
          <a:xfrm>
            <a:off x="1157287" y="681037"/>
            <a:ext cx="4541837" cy="3406774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/>
          <p:nvPr>
            <p:ph idx="1" type="body"/>
          </p:nvPr>
        </p:nvSpPr>
        <p:spPr>
          <a:xfrm>
            <a:off x="685800" y="4314825"/>
            <a:ext cx="5483224" cy="4087812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6" name="Shape 96"/>
          <p:cNvSpPr/>
          <p:nvPr>
            <p:ph idx="2" type="sldImg"/>
          </p:nvPr>
        </p:nvSpPr>
        <p:spPr>
          <a:xfrm>
            <a:off x="1157287" y="681037"/>
            <a:ext cx="4541837" cy="3406774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x">
  <p:cSld name="Title and body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Shape 10"/>
          <p:cNvGrpSpPr/>
          <p:nvPr/>
        </p:nvGrpSpPr>
        <p:grpSpPr>
          <a:xfrm>
            <a:off x="0" y="0"/>
            <a:ext cx="7620000" cy="6858000"/>
            <a:chOff x="0" y="0"/>
            <a:chExt cx="7620000" cy="6858000"/>
          </a:xfrm>
        </p:grpSpPr>
        <p:grpSp>
          <p:nvGrpSpPr>
            <p:cNvPr id="11" name="Shape 11"/>
            <p:cNvGrpSpPr/>
            <p:nvPr/>
          </p:nvGrpSpPr>
          <p:grpSpPr>
            <a:xfrm>
              <a:off x="0" y="0"/>
              <a:ext cx="3200400" cy="6858000"/>
              <a:chOff x="0" y="0"/>
              <a:chExt cx="3200400" cy="6858000"/>
            </a:xfrm>
          </p:grpSpPr>
          <p:sp>
            <p:nvSpPr>
              <p:cNvPr id="12" name="Shape 12"/>
              <p:cNvSpPr/>
              <p:nvPr/>
            </p:nvSpPr>
            <p:spPr>
              <a:xfrm>
                <a:off x="0" y="0"/>
                <a:ext cx="762000" cy="6858000"/>
              </a:xfrm>
              <a:prstGeom prst="rect">
                <a:avLst/>
              </a:prstGeom>
              <a:solidFill>
                <a:srgbClr val="808000"/>
              </a:solidFill>
              <a:ln>
                <a:noFill/>
              </a:ln>
            </p:spPr>
            <p:txBody>
              <a:bodyPr anchorCtr="0" anchor="ctr" bIns="45700" lIns="91425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" name="Shape 13"/>
              <p:cNvSpPr/>
              <p:nvPr/>
            </p:nvSpPr>
            <p:spPr>
              <a:xfrm>
                <a:off x="457200" y="0"/>
                <a:ext cx="2743200" cy="1166812"/>
              </a:xfrm>
              <a:custGeom>
                <a:pathLst>
                  <a:path extrusionOk="0" h="735" w="1728">
                    <a:moveTo>
                      <a:pt x="1728" y="0"/>
                    </a:moveTo>
                    <a:lnTo>
                      <a:pt x="1728" y="480"/>
                    </a:lnTo>
                    <a:lnTo>
                      <a:pt x="380" y="482"/>
                    </a:lnTo>
                    <a:lnTo>
                      <a:pt x="354" y="480"/>
                    </a:lnTo>
                    <a:lnTo>
                      <a:pt x="308" y="489"/>
                    </a:lnTo>
                    <a:cubicBezTo>
                      <a:pt x="290" y="498"/>
                      <a:pt x="263" y="513"/>
                      <a:pt x="246" y="531"/>
                    </a:cubicBezTo>
                    <a:cubicBezTo>
                      <a:pt x="229" y="549"/>
                      <a:pt x="215" y="574"/>
                      <a:pt x="206" y="597"/>
                    </a:cubicBezTo>
                    <a:cubicBezTo>
                      <a:pt x="197" y="620"/>
                      <a:pt x="194" y="643"/>
                      <a:pt x="192" y="666"/>
                    </a:cubicBezTo>
                    <a:lnTo>
                      <a:pt x="192" y="735"/>
                    </a:lnTo>
                    <a:lnTo>
                      <a:pt x="0" y="735"/>
                    </a:lnTo>
                    <a:lnTo>
                      <a:pt x="0" y="480"/>
                    </a:lnTo>
                    <a:lnTo>
                      <a:pt x="0" y="0"/>
                    </a:lnTo>
                    <a:lnTo>
                      <a:pt x="1728" y="0"/>
                    </a:lnTo>
                    <a:close/>
                  </a:path>
                </a:pathLst>
              </a:custGeom>
              <a:solidFill>
                <a:srgbClr val="808000"/>
              </a:solidFill>
              <a:ln>
                <a:noFill/>
              </a:ln>
            </p:spPr>
            <p:txBody>
              <a:bodyPr anchorCtr="0" anchor="t" bIns="45700" lIns="91425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" name="Shape 14"/>
            <p:cNvGrpSpPr/>
            <p:nvPr/>
          </p:nvGrpSpPr>
          <p:grpSpPr>
            <a:xfrm>
              <a:off x="228599" y="1981200"/>
              <a:ext cx="7391400" cy="319087"/>
              <a:chOff x="228599" y="1981200"/>
              <a:chExt cx="7391400" cy="319087"/>
            </a:xfrm>
          </p:grpSpPr>
          <p:sp>
            <p:nvSpPr>
              <p:cNvPr id="15" name="Shape 15"/>
              <p:cNvSpPr/>
              <p:nvPr/>
            </p:nvSpPr>
            <p:spPr>
              <a:xfrm>
                <a:off x="609600" y="1981200"/>
                <a:ext cx="7010400" cy="317500"/>
              </a:xfrm>
              <a:prstGeom prst="roundRect">
                <a:avLst>
                  <a:gd fmla="val 0" name="adj"/>
                </a:avLst>
              </a:prstGeom>
              <a:solidFill>
                <a:srgbClr val="53A753"/>
              </a:solidFill>
              <a:ln>
                <a:noFill/>
              </a:ln>
            </p:spPr>
            <p:txBody>
              <a:bodyPr anchorCtr="0" anchor="ctr" bIns="45700" lIns="91425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" name="Shape 16"/>
              <p:cNvSpPr/>
              <p:nvPr/>
            </p:nvSpPr>
            <p:spPr>
              <a:xfrm flipH="1">
                <a:off x="228599" y="1981200"/>
                <a:ext cx="393700" cy="319087"/>
              </a:xfrm>
              <a:prstGeom prst="flowChartDelay">
                <a:avLst/>
              </a:prstGeom>
              <a:solidFill>
                <a:srgbClr val="99CC00"/>
              </a:solidFill>
              <a:ln>
                <a:noFill/>
              </a:ln>
            </p:spPr>
            <p:txBody>
              <a:bodyPr anchorCtr="0" anchor="ctr" bIns="45700" lIns="91425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7" name="Shape 17"/>
          <p:cNvSpPr/>
          <p:nvPr>
            <p:ph type="title"/>
          </p:nvPr>
        </p:nvSpPr>
        <p:spPr>
          <a:xfrm>
            <a:off x="762000" y="762000"/>
            <a:ext cx="7924799" cy="1143000"/>
          </a:xfrm>
          <a:prstGeom prst="roundRect">
            <a:avLst>
              <a:gd fmla="val 4680" name="adj"/>
            </a:avLst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lvl1pPr>
            <a:lvl2pPr indent="0" lvl="1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lvl2pPr>
            <a:lvl3pPr indent="0" lvl="2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lvl3pPr>
            <a:lvl4pPr indent="0" lvl="3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lvl4pPr>
            <a:lvl5pPr indent="0" lvl="4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lvl5pPr>
            <a:lvl6pPr indent="0" lvl="5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lvl6pPr>
            <a:lvl7pPr indent="0" lvl="6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lvl7pPr>
            <a:lvl8pPr indent="0" lvl="7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lvl8pPr>
            <a:lvl9pPr indent="0" lvl="8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838200" y="2362200"/>
            <a:ext cx="7693025" cy="37242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236220" lvl="0" marL="342900" marR="0" rtl="0" algn="l">
              <a:lnSpc>
                <a:spcPct val="85000"/>
              </a:lnSpc>
              <a:spcBef>
                <a:spcPts val="9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o"/>
              <a:defRPr/>
            </a:lvl1pPr>
            <a:lvl2pPr indent="-171450" lvl="1" marL="742950" marR="0" rtl="0" algn="l">
              <a:lnSpc>
                <a:spcPct val="85000"/>
              </a:lnSpc>
              <a:spcBef>
                <a:spcPts val="84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/>
            </a:lvl2pPr>
            <a:lvl3pPr indent="-133350" lvl="2" marL="1143000" marR="0" rtl="0" algn="l">
              <a:lnSpc>
                <a:spcPct val="85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Font typeface="Noto Symbol"/>
              <a:buChar char="•"/>
              <a:defRPr/>
            </a:lvl3pPr>
            <a:lvl4pPr indent="-137160" lvl="3" marL="1600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4pPr>
            <a:lvl5pPr indent="-154304" lvl="4" marL="2057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Noto Symbol"/>
              <a:buChar char="●"/>
              <a:defRPr/>
            </a:lvl5pPr>
            <a:lvl6pPr indent="-154304" lvl="5" marL="2514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Noto Symbol"/>
              <a:buChar char="●"/>
              <a:defRPr/>
            </a:lvl6pPr>
            <a:lvl7pPr indent="-154304" lvl="6" marL="34290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Noto Symbol"/>
              <a:buChar char="●"/>
              <a:defRPr/>
            </a:lvl7pPr>
            <a:lvl8pPr indent="-154304" lvl="7" marL="4800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Noto Symbol"/>
              <a:buChar char="●"/>
              <a:defRPr/>
            </a:lvl8pPr>
            <a:lvl9pPr indent="-154304" lvl="8" marL="6629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Noto Symbol"/>
              <a:buChar char="●"/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1" type="ftr"/>
          </p:nvPr>
        </p:nvSpPr>
        <p:spPr>
          <a:xfrm>
            <a:off x="838200" y="6248400"/>
            <a:ext cx="7619999" cy="474661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20" name="Shape 20"/>
          <p:cNvSpPr txBox="1"/>
          <p:nvPr>
            <p:ph idx="12" type="sldNum"/>
          </p:nvPr>
        </p:nvSpPr>
        <p:spPr>
          <a:xfrm>
            <a:off x="84136" y="6242050"/>
            <a:ext cx="587374" cy="488949"/>
          </a:xfrm>
          <a:prstGeom prst="rect">
            <a:avLst/>
          </a:prstGeom>
          <a:noFill/>
          <a:ln>
            <a:noFill/>
          </a:ln>
        </p:spPr>
        <p:txBody>
          <a:bodyPr anchorCtr="1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b="1" i="0" lang="en-US" sz="2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pic>
        <p:nvPicPr>
          <p:cNvPr id="21" name="Shape 2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0"/>
            <a:ext cx="9144000" cy="838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Shape 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474075" y="457200"/>
            <a:ext cx="669925" cy="838199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6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/>
          <p:nvPr>
            <p:ph idx="4294967295" type="ftr"/>
          </p:nvPr>
        </p:nvSpPr>
        <p:spPr>
          <a:xfrm>
            <a:off x="838200" y="6248400"/>
            <a:ext cx="7619999" cy="47466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en-US" sz="1000" u="none" cap="none" strike="noStrike">
                <a:solidFill>
                  <a:srgbClr val="CC3300"/>
                </a:solidFill>
                <a:latin typeface="Arial"/>
                <a:ea typeface="Arial"/>
                <a:cs typeface="Arial"/>
                <a:sym typeface="Arial"/>
              </a:rPr>
              <a:t>Forensic Science:  Fundamentals &amp; Investigations, Chapter 1</a:t>
            </a:r>
          </a:p>
        </p:txBody>
      </p:sp>
      <p:sp>
        <p:nvSpPr>
          <p:cNvPr id="29" name="Shape 29"/>
          <p:cNvSpPr txBox="1"/>
          <p:nvPr>
            <p:ph idx="4294967295" type="sldNum"/>
          </p:nvPr>
        </p:nvSpPr>
        <p:spPr>
          <a:xfrm>
            <a:off x="84136" y="6242050"/>
            <a:ext cx="587374" cy="488949"/>
          </a:xfrm>
          <a:prstGeom prst="rect">
            <a:avLst/>
          </a:prstGeom>
          <a:noFill/>
          <a:ln>
            <a:noFill/>
          </a:ln>
        </p:spPr>
        <p:txBody>
          <a:bodyPr anchorCtr="1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1" i="0" lang="en-US" sz="2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30" name="Shape 30"/>
          <p:cNvSpPr txBox="1"/>
          <p:nvPr>
            <p:ph idx="4294967295" type="title"/>
          </p:nvPr>
        </p:nvSpPr>
        <p:spPr>
          <a:xfrm>
            <a:off x="762000" y="533400"/>
            <a:ext cx="7924799" cy="1524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1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x</a:t>
            </a:r>
          </a:p>
        </p:txBody>
      </p:sp>
      <p:sp>
        <p:nvSpPr>
          <p:cNvPr id="31" name="Shape 31"/>
          <p:cNvSpPr txBox="1"/>
          <p:nvPr>
            <p:ph idx="4294967295" type="body"/>
          </p:nvPr>
        </p:nvSpPr>
        <p:spPr>
          <a:xfrm>
            <a:off x="762000" y="2590800"/>
            <a:ext cx="8077199" cy="3876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85000"/>
              </a:lnSpc>
              <a:spcBef>
                <a:spcPts val="9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85000"/>
              </a:lnSpc>
              <a:spcBef>
                <a:spcPts val="9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1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1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85000"/>
              </a:lnSpc>
              <a:spcBef>
                <a:spcPts val="980"/>
              </a:spcBef>
              <a:spcAft>
                <a:spcPts val="0"/>
              </a:spcAft>
              <a:buClr>
                <a:schemeClr val="dk1"/>
              </a:buClr>
              <a:buSzPct val="59999"/>
              <a:buFont typeface="Arial"/>
              <a:buNone/>
            </a:pPr>
            <a:r>
              <a:t/>
            </a:r>
            <a:endParaRPr b="1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" name="Shape 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05200" y="838200"/>
            <a:ext cx="4183061" cy="5410200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Shape 33"/>
          <p:cNvSpPr txBox="1"/>
          <p:nvPr/>
        </p:nvSpPr>
        <p:spPr>
          <a:xfrm>
            <a:off x="990600" y="5486400"/>
            <a:ext cx="2378074" cy="7842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All rights Reserved</a:t>
            </a:r>
          </a:p>
          <a:p>
            <a:pPr indent="0" lvl="0" marL="0" marR="0" rtl="0" algn="l">
              <a:lnSpc>
                <a:spcPct val="85000"/>
              </a:lnSpc>
              <a:spcBef>
                <a:spcPts val="49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South-Western / Cengage</a:t>
            </a:r>
          </a:p>
          <a:p>
            <a:pPr indent="0" lvl="0" marL="0" marR="0" rtl="0" algn="l">
              <a:lnSpc>
                <a:spcPct val="85000"/>
              </a:lnSpc>
              <a:spcBef>
                <a:spcPts val="49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Learning © 2012, 2009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/>
          <p:nvPr>
            <p:ph idx="4294967295" type="ftr"/>
          </p:nvPr>
        </p:nvSpPr>
        <p:spPr>
          <a:xfrm>
            <a:off x="838200" y="6248400"/>
            <a:ext cx="7619999" cy="47466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en-US" sz="1000" u="none" cap="none" strike="noStrike">
                <a:solidFill>
                  <a:srgbClr val="CC3300"/>
                </a:solidFill>
                <a:latin typeface="Arial"/>
                <a:ea typeface="Arial"/>
                <a:cs typeface="Arial"/>
                <a:sym typeface="Arial"/>
              </a:rPr>
              <a:t>Forensic Science:  Fundamentals &amp; Investigations, Chapter 1</a:t>
            </a:r>
          </a:p>
        </p:txBody>
      </p:sp>
      <p:sp>
        <p:nvSpPr>
          <p:cNvPr id="107" name="Shape 107"/>
          <p:cNvSpPr txBox="1"/>
          <p:nvPr>
            <p:ph idx="4294967295" type="sldNum"/>
          </p:nvPr>
        </p:nvSpPr>
        <p:spPr>
          <a:xfrm>
            <a:off x="84136" y="6242050"/>
            <a:ext cx="587374" cy="488949"/>
          </a:xfrm>
          <a:prstGeom prst="rect">
            <a:avLst/>
          </a:prstGeom>
          <a:noFill/>
          <a:ln>
            <a:noFill/>
          </a:ln>
        </p:spPr>
        <p:txBody>
          <a:bodyPr anchorCtr="1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1" i="0" lang="en-US" sz="2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108" name="Shape 108"/>
          <p:cNvSpPr/>
          <p:nvPr>
            <p:ph idx="4294967295" type="title"/>
          </p:nvPr>
        </p:nvSpPr>
        <p:spPr>
          <a:xfrm>
            <a:off x="838200" y="914400"/>
            <a:ext cx="7848599" cy="990599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3A753"/>
              </a:buClr>
              <a:buSzPct val="25000"/>
              <a:buFont typeface="Arial"/>
              <a:buNone/>
            </a:pPr>
            <a:r>
              <a:rPr b="1" i="0" lang="en-US" sz="3600" u="none" cap="none" strike="noStrike">
                <a:solidFill>
                  <a:srgbClr val="53A753"/>
                </a:solidFill>
                <a:latin typeface="Arial"/>
                <a:ea typeface="Arial"/>
                <a:cs typeface="Arial"/>
                <a:sym typeface="Arial"/>
              </a:rPr>
              <a:t>Eyewitness Accounts </a:t>
            </a:r>
          </a:p>
        </p:txBody>
      </p:sp>
      <p:sp>
        <p:nvSpPr>
          <p:cNvPr id="109" name="Shape 109"/>
          <p:cNvSpPr txBox="1"/>
          <p:nvPr>
            <p:ph idx="4294967295" type="body"/>
          </p:nvPr>
        </p:nvSpPr>
        <p:spPr>
          <a:xfrm>
            <a:off x="838200" y="2362200"/>
            <a:ext cx="7696199" cy="38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9999"/>
              <a:buFont typeface="Arial"/>
              <a:buChar char="o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Crime-scene reports often vary, due to:</a:t>
            </a:r>
          </a:p>
          <a:p>
            <a:pPr indent="-285750" lvl="1" marL="742950" marR="0" rtl="0" algn="l">
              <a:lnSpc>
                <a:spcPct val="85000"/>
              </a:lnSpc>
              <a:spcBef>
                <a:spcPts val="1160"/>
              </a:spcBef>
              <a:spcAft>
                <a:spcPts val="0"/>
              </a:spcAft>
              <a:buClr>
                <a:schemeClr val="dk1"/>
              </a:buClr>
              <a:buSzPct val="90000"/>
              <a:buFont typeface="Times New Roman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level of interest</a:t>
            </a:r>
          </a:p>
          <a:p>
            <a:pPr indent="-285750" lvl="1" marL="742950" marR="0" rtl="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90000"/>
              <a:buFont typeface="Times New Roman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stress</a:t>
            </a:r>
          </a:p>
          <a:p>
            <a:pPr indent="-285750" lvl="1" marL="742950" marR="0" rtl="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90000"/>
              <a:buFont typeface="Times New Roman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concentration</a:t>
            </a:r>
          </a:p>
          <a:p>
            <a:pPr indent="-285750" lvl="1" marL="742950" marR="0" rtl="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90000"/>
              <a:buFont typeface="Times New Roman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amount and kind of distractions present</a:t>
            </a:r>
          </a:p>
          <a:p>
            <a:pPr indent="-285750" lvl="1" marL="742950" marR="0" rtl="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90000"/>
              <a:buFont typeface="Times New Roman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prejudices</a:t>
            </a:r>
          </a:p>
          <a:p>
            <a:pPr indent="-285750" lvl="1" marL="742950" marR="0" rtl="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90000"/>
              <a:buFont typeface="Times New Roman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personal beliefs </a:t>
            </a:r>
          </a:p>
          <a:p>
            <a:pPr indent="-285750" lvl="1" marL="742950" marR="0" rtl="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90000"/>
              <a:buFont typeface="Times New Roman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motives</a:t>
            </a:r>
          </a:p>
          <a:p>
            <a:pPr indent="-285750" lvl="1" marL="742950" marR="0" rtl="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90000"/>
              <a:buFont typeface="Times New Roman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any lapse in time since the event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/>
          <p:nvPr>
            <p:ph idx="4294967295" type="ftr"/>
          </p:nvPr>
        </p:nvSpPr>
        <p:spPr>
          <a:xfrm>
            <a:off x="838200" y="6248400"/>
            <a:ext cx="7619999" cy="47466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en-US" sz="1000" u="none" cap="none" strike="noStrike">
                <a:solidFill>
                  <a:srgbClr val="CC3300"/>
                </a:solidFill>
                <a:latin typeface="Arial"/>
                <a:ea typeface="Arial"/>
                <a:cs typeface="Arial"/>
                <a:sym typeface="Arial"/>
              </a:rPr>
              <a:t>Forensic Science:  Fundamentals &amp; Investigations, Chapter 1</a:t>
            </a:r>
          </a:p>
        </p:txBody>
      </p:sp>
      <p:sp>
        <p:nvSpPr>
          <p:cNvPr id="115" name="Shape 115"/>
          <p:cNvSpPr txBox="1"/>
          <p:nvPr>
            <p:ph idx="4294967295" type="sldNum"/>
          </p:nvPr>
        </p:nvSpPr>
        <p:spPr>
          <a:xfrm>
            <a:off x="84136" y="6242050"/>
            <a:ext cx="587374" cy="488949"/>
          </a:xfrm>
          <a:prstGeom prst="rect">
            <a:avLst/>
          </a:prstGeom>
          <a:noFill/>
          <a:ln>
            <a:noFill/>
          </a:ln>
        </p:spPr>
        <p:txBody>
          <a:bodyPr anchorCtr="1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1" i="0" lang="en-US" sz="2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116" name="Shape 116"/>
          <p:cNvSpPr/>
          <p:nvPr>
            <p:ph idx="4294967295" type="title"/>
          </p:nvPr>
        </p:nvSpPr>
        <p:spPr>
          <a:xfrm>
            <a:off x="838200" y="990600"/>
            <a:ext cx="7848599" cy="9144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3A753"/>
              </a:buClr>
              <a:buSzPct val="25000"/>
              <a:buFont typeface="Arial"/>
              <a:buNone/>
            </a:pPr>
            <a:r>
              <a:rPr b="1" i="0" lang="en-US" sz="3600" u="none" cap="none" strike="noStrike">
                <a:solidFill>
                  <a:srgbClr val="53A753"/>
                </a:solidFill>
                <a:latin typeface="Arial"/>
                <a:ea typeface="Arial"/>
                <a:cs typeface="Arial"/>
                <a:sym typeface="Arial"/>
              </a:rPr>
              <a:t>The Innocence Project </a:t>
            </a:r>
          </a:p>
        </p:txBody>
      </p:sp>
      <p:sp>
        <p:nvSpPr>
          <p:cNvPr id="117" name="Shape 117"/>
          <p:cNvSpPr txBox="1"/>
          <p:nvPr>
            <p:ph idx="4294967295" type="body"/>
          </p:nvPr>
        </p:nvSpPr>
        <p:spPr>
          <a:xfrm>
            <a:off x="838200" y="2362200"/>
            <a:ext cx="7540625" cy="3724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9999"/>
              <a:buFont typeface="Arial"/>
              <a:buChar char="o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Barry C. Scheck and Peter J. Neufeld</a:t>
            </a:r>
            <a:b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Benjamin N. Cardozo School of Law, </a:t>
            </a:r>
          </a:p>
          <a:p>
            <a:pPr indent="-342900" lvl="0" marL="342900" marR="0" rtl="0" algn="l">
              <a:lnSpc>
                <a:spcPct val="90000"/>
              </a:lnSpc>
              <a:spcBef>
                <a:spcPts val="980"/>
              </a:spcBef>
              <a:spcAft>
                <a:spcPts val="0"/>
              </a:spcAft>
              <a:buClr>
                <a:schemeClr val="dk1"/>
              </a:buClr>
              <a:buSzPct val="59999"/>
              <a:buFont typeface="Arial"/>
              <a:buChar char="o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Beginning in 1992, used DNA to examine post-conviction cases</a:t>
            </a:r>
          </a:p>
          <a:p>
            <a:pPr indent="-342900" lvl="0" marL="342900" marR="0" rtl="0" algn="l">
              <a:lnSpc>
                <a:spcPct val="90000"/>
              </a:lnSpc>
              <a:spcBef>
                <a:spcPts val="980"/>
              </a:spcBef>
              <a:spcAft>
                <a:spcPts val="0"/>
              </a:spcAft>
              <a:buClr>
                <a:schemeClr val="dk1"/>
              </a:buClr>
              <a:buSzPct val="59999"/>
              <a:buFont typeface="Arial"/>
              <a:buChar char="o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Faulty eyewitness identifications accounted for up to 87% of the wrongful convictions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/>
          <p:nvPr>
            <p:ph idx="4294967295" type="ftr"/>
          </p:nvPr>
        </p:nvSpPr>
        <p:spPr>
          <a:xfrm>
            <a:off x="838200" y="6248400"/>
            <a:ext cx="7619999" cy="47466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en-US" sz="1000" u="none" cap="none" strike="noStrike">
                <a:solidFill>
                  <a:srgbClr val="CC3300"/>
                </a:solidFill>
                <a:latin typeface="Arial"/>
                <a:ea typeface="Arial"/>
                <a:cs typeface="Arial"/>
                <a:sym typeface="Arial"/>
              </a:rPr>
              <a:t>Forensic Science:  Fundamentals &amp; Investigations, Chapter 1</a:t>
            </a:r>
          </a:p>
        </p:txBody>
      </p:sp>
      <p:sp>
        <p:nvSpPr>
          <p:cNvPr id="123" name="Shape 123"/>
          <p:cNvSpPr txBox="1"/>
          <p:nvPr>
            <p:ph idx="4294967295" type="sldNum"/>
          </p:nvPr>
        </p:nvSpPr>
        <p:spPr>
          <a:xfrm>
            <a:off x="84136" y="6242050"/>
            <a:ext cx="587374" cy="488949"/>
          </a:xfrm>
          <a:prstGeom prst="rect">
            <a:avLst/>
          </a:prstGeom>
          <a:noFill/>
          <a:ln>
            <a:noFill/>
          </a:ln>
        </p:spPr>
        <p:txBody>
          <a:bodyPr anchorCtr="1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1" i="0" lang="en-US" sz="2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124" name="Shape 124"/>
          <p:cNvSpPr/>
          <p:nvPr>
            <p:ph idx="4294967295" type="title"/>
          </p:nvPr>
        </p:nvSpPr>
        <p:spPr>
          <a:xfrm>
            <a:off x="762000" y="914400"/>
            <a:ext cx="7924799" cy="9144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3A753"/>
              </a:buClr>
              <a:buSzPct val="25000"/>
              <a:buFont typeface="Arial"/>
              <a:buNone/>
            </a:pPr>
            <a:r>
              <a:rPr b="1" i="0" lang="en-US" sz="3600" u="none" cap="none" strike="noStrike">
                <a:solidFill>
                  <a:srgbClr val="53A753"/>
                </a:solidFill>
                <a:latin typeface="Arial"/>
                <a:ea typeface="Arial"/>
                <a:cs typeface="Arial"/>
                <a:sym typeface="Arial"/>
              </a:rPr>
              <a:t>How to be a Good Observer </a:t>
            </a:r>
          </a:p>
        </p:txBody>
      </p:sp>
      <p:sp>
        <p:nvSpPr>
          <p:cNvPr id="125" name="Shape 125"/>
          <p:cNvSpPr txBox="1"/>
          <p:nvPr>
            <p:ph idx="4294967295" type="body"/>
          </p:nvPr>
        </p:nvSpPr>
        <p:spPr>
          <a:xfrm>
            <a:off x="841375" y="2362200"/>
            <a:ext cx="7693025" cy="3724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Observe systematically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indent="-342900" lvl="0" marL="342900" marR="0" rtl="0" algn="l">
              <a:lnSpc>
                <a:spcPct val="90000"/>
              </a:lnSpc>
              <a:spcBef>
                <a:spcPts val="1820"/>
              </a:spcBef>
              <a:spcAft>
                <a:spcPts val="0"/>
              </a:spcAft>
              <a:buClr>
                <a:schemeClr val="dk1"/>
              </a:buClr>
              <a:buSzPct val="59999"/>
              <a:buFont typeface="Arial"/>
              <a:buChar char="o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Start at one part of a crime scene and run your eyes slowly over every space</a:t>
            </a:r>
          </a:p>
          <a:p>
            <a:pPr indent="-342900" lvl="0" marL="342900" marR="0" rtl="0" algn="l">
              <a:lnSpc>
                <a:spcPct val="90000"/>
              </a:lnSpc>
              <a:spcBef>
                <a:spcPts val="1820"/>
              </a:spcBef>
              <a:spcAft>
                <a:spcPts val="0"/>
              </a:spcAft>
              <a:buClr>
                <a:schemeClr val="dk1"/>
              </a:buClr>
              <a:buSzPct val="59999"/>
              <a:buFont typeface="Arial"/>
              <a:buChar char="o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Look carefully at details of each piece of evidence  </a:t>
            </a:r>
          </a:p>
          <a:p>
            <a:pPr indent="-342900" lvl="0" marL="342900" marR="0" rtl="0" algn="l">
              <a:lnSpc>
                <a:spcPct val="90000"/>
              </a:lnSpc>
              <a:spcBef>
                <a:spcPts val="1820"/>
              </a:spcBef>
              <a:spcAft>
                <a:spcPts val="840"/>
              </a:spcAft>
              <a:buClr>
                <a:schemeClr val="dk1"/>
              </a:buClr>
              <a:buSzPct val="59999"/>
              <a:buFont typeface="Arial"/>
              <a:buChar char="o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 not assume you will remember everything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/>
          <p:nvPr>
            <p:ph idx="4294967295" type="ftr"/>
          </p:nvPr>
        </p:nvSpPr>
        <p:spPr>
          <a:xfrm>
            <a:off x="838200" y="6248400"/>
            <a:ext cx="7619999" cy="47466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en-US" sz="1000" u="none" cap="none" strike="noStrike">
                <a:solidFill>
                  <a:srgbClr val="CC3300"/>
                </a:solidFill>
                <a:latin typeface="Arial"/>
                <a:ea typeface="Arial"/>
                <a:cs typeface="Arial"/>
                <a:sym typeface="Arial"/>
              </a:rPr>
              <a:t>Forensic Science:  Fundamentals &amp; Investigations, Chapter 1</a:t>
            </a:r>
          </a:p>
        </p:txBody>
      </p:sp>
      <p:sp>
        <p:nvSpPr>
          <p:cNvPr id="131" name="Shape 131"/>
          <p:cNvSpPr txBox="1"/>
          <p:nvPr>
            <p:ph idx="4294967295" type="sldNum"/>
          </p:nvPr>
        </p:nvSpPr>
        <p:spPr>
          <a:xfrm>
            <a:off x="84136" y="6242050"/>
            <a:ext cx="587374" cy="488949"/>
          </a:xfrm>
          <a:prstGeom prst="rect">
            <a:avLst/>
          </a:prstGeom>
          <a:noFill/>
          <a:ln>
            <a:noFill/>
          </a:ln>
        </p:spPr>
        <p:txBody>
          <a:bodyPr anchorCtr="1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1" i="0" lang="en-US" sz="2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132" name="Shape 132"/>
          <p:cNvSpPr/>
          <p:nvPr>
            <p:ph idx="4294967295" type="title"/>
          </p:nvPr>
        </p:nvSpPr>
        <p:spPr>
          <a:xfrm>
            <a:off x="762000" y="914400"/>
            <a:ext cx="7924799" cy="9144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3A753"/>
              </a:buClr>
              <a:buSzPct val="25000"/>
              <a:buFont typeface="Arial"/>
              <a:buNone/>
            </a:pPr>
            <a:r>
              <a:rPr b="1" i="0" lang="en-US" sz="3600" u="none" cap="none" strike="noStrike">
                <a:solidFill>
                  <a:srgbClr val="53A753"/>
                </a:solidFill>
                <a:latin typeface="Arial"/>
                <a:ea typeface="Arial"/>
                <a:cs typeface="Arial"/>
                <a:sym typeface="Arial"/>
              </a:rPr>
              <a:t>How to be a Good Observer </a:t>
            </a:r>
          </a:p>
        </p:txBody>
      </p:sp>
      <p:sp>
        <p:nvSpPr>
          <p:cNvPr id="133" name="Shape 133"/>
          <p:cNvSpPr txBox="1"/>
          <p:nvPr>
            <p:ph idx="4294967295" type="body"/>
          </p:nvPr>
        </p:nvSpPr>
        <p:spPr>
          <a:xfrm>
            <a:off x="838200" y="2362200"/>
            <a:ext cx="7388224" cy="35813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Turn off filters </a:t>
            </a:r>
          </a:p>
          <a:p>
            <a:pPr indent="-342900" lvl="0" marL="342900" marR="0" rtl="0" algn="l">
              <a:lnSpc>
                <a:spcPct val="85000"/>
              </a:lnSpc>
              <a:spcBef>
                <a:spcPts val="1820"/>
              </a:spcBef>
              <a:spcAft>
                <a:spcPts val="0"/>
              </a:spcAft>
              <a:buClr>
                <a:schemeClr val="dk1"/>
              </a:buClr>
              <a:buSzPct val="59999"/>
              <a:buFont typeface="Arial"/>
              <a:buChar char="o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Consciously pay attention to all details </a:t>
            </a:r>
          </a:p>
          <a:p>
            <a:pPr indent="-342900" lvl="0" marL="342900" marR="0" rtl="0" algn="l">
              <a:lnSpc>
                <a:spcPct val="85000"/>
              </a:lnSpc>
              <a:spcBef>
                <a:spcPts val="980"/>
              </a:spcBef>
              <a:spcAft>
                <a:spcPts val="0"/>
              </a:spcAft>
              <a:buClr>
                <a:schemeClr val="dk1"/>
              </a:buClr>
              <a:buSzPct val="59999"/>
              <a:buFont typeface="Arial"/>
              <a:buChar char="o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 not pay attention to just what you </a:t>
            </a:r>
            <a:r>
              <a:rPr b="0" i="1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think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is important</a:t>
            </a:r>
          </a:p>
          <a:p>
            <a:pPr indent="-342900" lvl="0" marL="342900" marR="0" rtl="0" algn="l">
              <a:lnSpc>
                <a:spcPct val="85000"/>
              </a:lnSpc>
              <a:spcBef>
                <a:spcPts val="980"/>
              </a:spcBef>
              <a:spcAft>
                <a:spcPts val="0"/>
              </a:spcAft>
              <a:buClr>
                <a:schemeClr val="dk1"/>
              </a:buClr>
              <a:buSzPct val="59999"/>
              <a:buFont typeface="Arial"/>
              <a:buChar char="o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All details are potentially important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/>
          <p:nvPr>
            <p:ph idx="4294967295" type="ftr"/>
          </p:nvPr>
        </p:nvSpPr>
        <p:spPr>
          <a:xfrm>
            <a:off x="838200" y="6248400"/>
            <a:ext cx="7619999" cy="47466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en-US" sz="1000" u="none" cap="none" strike="noStrike">
                <a:solidFill>
                  <a:srgbClr val="CC3300"/>
                </a:solidFill>
                <a:latin typeface="Arial"/>
                <a:ea typeface="Arial"/>
                <a:cs typeface="Arial"/>
                <a:sym typeface="Arial"/>
              </a:rPr>
              <a:t>Forensic Science:  Fundamentals &amp; Investigations, Chapter 1</a:t>
            </a:r>
          </a:p>
        </p:txBody>
      </p:sp>
      <p:sp>
        <p:nvSpPr>
          <p:cNvPr id="139" name="Shape 139"/>
          <p:cNvSpPr txBox="1"/>
          <p:nvPr>
            <p:ph idx="4294967295" type="sldNum"/>
          </p:nvPr>
        </p:nvSpPr>
        <p:spPr>
          <a:xfrm>
            <a:off x="84136" y="6242050"/>
            <a:ext cx="587374" cy="488949"/>
          </a:xfrm>
          <a:prstGeom prst="rect">
            <a:avLst/>
          </a:prstGeom>
          <a:noFill/>
          <a:ln>
            <a:noFill/>
          </a:ln>
        </p:spPr>
        <p:txBody>
          <a:bodyPr anchorCtr="1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1" i="0" lang="en-US" sz="2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140" name="Shape 140"/>
          <p:cNvSpPr/>
          <p:nvPr>
            <p:ph idx="4294967295" type="title"/>
          </p:nvPr>
        </p:nvSpPr>
        <p:spPr>
          <a:xfrm>
            <a:off x="762000" y="914400"/>
            <a:ext cx="7924799" cy="9144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3A753"/>
              </a:buClr>
              <a:buSzPct val="25000"/>
              <a:buFont typeface="Arial"/>
              <a:buNone/>
            </a:pPr>
            <a:r>
              <a:rPr b="1" i="0" lang="en-US" sz="3600" u="none" cap="none" strike="noStrike">
                <a:solidFill>
                  <a:srgbClr val="53A753"/>
                </a:solidFill>
                <a:latin typeface="Arial"/>
                <a:ea typeface="Arial"/>
                <a:cs typeface="Arial"/>
                <a:sym typeface="Arial"/>
              </a:rPr>
              <a:t>How to be a Good Observer </a:t>
            </a:r>
          </a:p>
        </p:txBody>
      </p:sp>
      <p:sp>
        <p:nvSpPr>
          <p:cNvPr id="141" name="Shape 141"/>
          <p:cNvSpPr txBox="1"/>
          <p:nvPr>
            <p:ph idx="4294967295" type="body"/>
          </p:nvPr>
        </p:nvSpPr>
        <p:spPr>
          <a:xfrm>
            <a:off x="838200" y="2362200"/>
            <a:ext cx="7696199" cy="3724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Collect Information first, interpret data later</a:t>
            </a:r>
            <a:r>
              <a:rPr b="1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indent="-342900" lvl="0" marL="342900" marR="0" rtl="0" algn="l">
              <a:lnSpc>
                <a:spcPct val="85000"/>
              </a:lnSpc>
              <a:spcBef>
                <a:spcPts val="1940"/>
              </a:spcBef>
              <a:spcAft>
                <a:spcPts val="0"/>
              </a:spcAft>
              <a:buClr>
                <a:schemeClr val="dk1"/>
              </a:buClr>
              <a:buSzPct val="59999"/>
              <a:buFont typeface="Arial"/>
              <a:buChar char="o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Look for patterns and make connections</a:t>
            </a:r>
          </a:p>
          <a:p>
            <a:pPr indent="-342900" lvl="0" marL="342900" marR="0" rtl="0" algn="l">
              <a:lnSpc>
                <a:spcPct val="85000"/>
              </a:lnSpc>
              <a:spcBef>
                <a:spcPts val="980"/>
              </a:spcBef>
              <a:spcAft>
                <a:spcPts val="0"/>
              </a:spcAft>
              <a:buClr>
                <a:schemeClr val="dk1"/>
              </a:buClr>
              <a:buSzPct val="59999"/>
              <a:buFont typeface="Arial"/>
              <a:buChar char="o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More information yields better interpretations</a:t>
            </a:r>
          </a:p>
          <a:p>
            <a:pPr indent="-342900" lvl="0" marL="342900" marR="0" rtl="0" algn="l">
              <a:lnSpc>
                <a:spcPct val="85000"/>
              </a:lnSpc>
              <a:spcBef>
                <a:spcPts val="980"/>
              </a:spcBef>
              <a:spcAft>
                <a:spcPts val="0"/>
              </a:spcAft>
              <a:buClr>
                <a:schemeClr val="dk1"/>
              </a:buClr>
              <a:buSzPct val="59999"/>
              <a:buFont typeface="Arial"/>
              <a:buChar char="o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Prejudices exist everywhere— </a:t>
            </a:r>
          </a:p>
          <a:p>
            <a:pPr indent="-285750" lvl="1" marL="742950" marR="0" rtl="0" algn="l">
              <a:lnSpc>
                <a:spcPct val="85000"/>
              </a:lnSpc>
              <a:spcBef>
                <a:spcPts val="840"/>
              </a:spcBef>
              <a:spcAft>
                <a:spcPts val="0"/>
              </a:spcAft>
              <a:buClr>
                <a:schemeClr val="dk1"/>
              </a:buClr>
              <a:buSzPct val="90000"/>
              <a:buFont typeface="Times New Roman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eyewitness accounts</a:t>
            </a:r>
          </a:p>
          <a:p>
            <a:pPr indent="-285750" lvl="1" marL="742950" marR="0" rtl="0" algn="l">
              <a:lnSpc>
                <a:spcPct val="85000"/>
              </a:lnSpc>
              <a:spcBef>
                <a:spcPts val="840"/>
              </a:spcBef>
              <a:spcAft>
                <a:spcPts val="0"/>
              </a:spcAft>
              <a:buClr>
                <a:schemeClr val="dk1"/>
              </a:buClr>
              <a:buSzPct val="90000"/>
              <a:buFont typeface="Times New Roman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your own thinking processes</a:t>
            </a:r>
            <a:r>
              <a:rPr b="1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/>
          <p:nvPr>
            <p:ph idx="4294967295" type="ftr"/>
          </p:nvPr>
        </p:nvSpPr>
        <p:spPr>
          <a:xfrm>
            <a:off x="838200" y="6248400"/>
            <a:ext cx="7619999" cy="47466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en-US" sz="1000" u="none" cap="none" strike="noStrike">
                <a:solidFill>
                  <a:srgbClr val="CC3300"/>
                </a:solidFill>
                <a:latin typeface="Arial"/>
                <a:ea typeface="Arial"/>
                <a:cs typeface="Arial"/>
                <a:sym typeface="Arial"/>
              </a:rPr>
              <a:t>Forensic Science:  Fundamentals &amp; Investigations, Chapter 1</a:t>
            </a:r>
          </a:p>
        </p:txBody>
      </p:sp>
      <p:sp>
        <p:nvSpPr>
          <p:cNvPr id="147" name="Shape 147"/>
          <p:cNvSpPr txBox="1"/>
          <p:nvPr>
            <p:ph idx="4294967295" type="sldNum"/>
          </p:nvPr>
        </p:nvSpPr>
        <p:spPr>
          <a:xfrm>
            <a:off x="84136" y="6242050"/>
            <a:ext cx="587374" cy="488949"/>
          </a:xfrm>
          <a:prstGeom prst="rect">
            <a:avLst/>
          </a:prstGeom>
          <a:noFill/>
          <a:ln>
            <a:noFill/>
          </a:ln>
        </p:spPr>
        <p:txBody>
          <a:bodyPr anchorCtr="1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1" i="0" lang="en-US" sz="2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148" name="Shape 148"/>
          <p:cNvSpPr/>
          <p:nvPr>
            <p:ph idx="4294967295" type="title"/>
          </p:nvPr>
        </p:nvSpPr>
        <p:spPr>
          <a:xfrm>
            <a:off x="762000" y="990600"/>
            <a:ext cx="7924799" cy="838199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3A753"/>
              </a:buClr>
              <a:buSzPct val="25000"/>
              <a:buFont typeface="Arial"/>
              <a:buNone/>
            </a:pPr>
            <a:r>
              <a:rPr b="1" i="0" lang="en-US" sz="3600" u="none" cap="none" strike="noStrike">
                <a:solidFill>
                  <a:srgbClr val="53A753"/>
                </a:solidFill>
                <a:latin typeface="Arial"/>
                <a:ea typeface="Arial"/>
                <a:cs typeface="Arial"/>
                <a:sym typeface="Arial"/>
              </a:rPr>
              <a:t>How to be a Good Observer </a:t>
            </a:r>
          </a:p>
        </p:txBody>
      </p:sp>
      <p:sp>
        <p:nvSpPr>
          <p:cNvPr id="149" name="Shape 149"/>
          <p:cNvSpPr txBox="1"/>
          <p:nvPr>
            <p:ph idx="4294967295" type="body"/>
          </p:nvPr>
        </p:nvSpPr>
        <p:spPr>
          <a:xfrm>
            <a:off x="838200" y="2362200"/>
            <a:ext cx="7924799" cy="35813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Documentation, </a:t>
            </a:r>
            <a:br>
              <a:rPr b="1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Documentation, </a:t>
            </a:r>
            <a:br>
              <a:rPr b="1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		Documentation </a:t>
            </a:r>
          </a:p>
          <a:p>
            <a:pPr indent="-342900" lvl="0" marL="342900" marR="0" rtl="0" algn="l">
              <a:lnSpc>
                <a:spcPct val="85000"/>
              </a:lnSpc>
              <a:spcBef>
                <a:spcPts val="1680"/>
              </a:spcBef>
              <a:spcAft>
                <a:spcPts val="0"/>
              </a:spcAft>
              <a:buClr>
                <a:schemeClr val="dk1"/>
              </a:buClr>
              <a:buSzPct val="59999"/>
              <a:buFont typeface="Arial"/>
              <a:buChar char="o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Write down and photograph as much information as possible</a:t>
            </a:r>
          </a:p>
          <a:p>
            <a:pPr indent="-342900" lvl="0" marL="342900" marR="0" rtl="0" algn="l">
              <a:lnSpc>
                <a:spcPct val="85000"/>
              </a:lnSpc>
              <a:spcBef>
                <a:spcPts val="840"/>
              </a:spcBef>
              <a:spcAft>
                <a:spcPts val="0"/>
              </a:spcAft>
              <a:buClr>
                <a:schemeClr val="dk1"/>
              </a:buClr>
              <a:buSzPct val="59999"/>
              <a:buFont typeface="Arial"/>
              <a:buChar char="o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 aware that memory is faulty</a:t>
            </a:r>
          </a:p>
          <a:p>
            <a:pPr indent="-342900" lvl="0" marL="342900" marR="0" rtl="0" algn="l">
              <a:lnSpc>
                <a:spcPct val="85000"/>
              </a:lnSpc>
              <a:spcBef>
                <a:spcPts val="840"/>
              </a:spcBef>
              <a:spcAft>
                <a:spcPts val="0"/>
              </a:spcAft>
              <a:buClr>
                <a:schemeClr val="dk1"/>
              </a:buClr>
              <a:buSzPct val="59999"/>
              <a:buFont typeface="Arial"/>
              <a:buChar char="o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Remember that our brains tend to fill in gaps in our perceptions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/>
          <p:nvPr>
            <p:ph idx="4294967295" type="ftr"/>
          </p:nvPr>
        </p:nvSpPr>
        <p:spPr>
          <a:xfrm>
            <a:off x="838200" y="6248400"/>
            <a:ext cx="7619999" cy="47466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en-US" sz="1000" u="none" cap="none" strike="noStrike">
                <a:solidFill>
                  <a:srgbClr val="CC3300"/>
                </a:solidFill>
                <a:latin typeface="Arial"/>
                <a:ea typeface="Arial"/>
                <a:cs typeface="Arial"/>
                <a:sym typeface="Arial"/>
              </a:rPr>
              <a:t>Forensic Science:  Fundamentals &amp; Investigations, Chapter 1</a:t>
            </a:r>
          </a:p>
        </p:txBody>
      </p:sp>
      <p:sp>
        <p:nvSpPr>
          <p:cNvPr id="155" name="Shape 155"/>
          <p:cNvSpPr txBox="1"/>
          <p:nvPr>
            <p:ph idx="4294967295" type="sldNum"/>
          </p:nvPr>
        </p:nvSpPr>
        <p:spPr>
          <a:xfrm>
            <a:off x="84136" y="6242050"/>
            <a:ext cx="587374" cy="488949"/>
          </a:xfrm>
          <a:prstGeom prst="rect">
            <a:avLst/>
          </a:prstGeom>
          <a:noFill/>
          <a:ln>
            <a:noFill/>
          </a:ln>
        </p:spPr>
        <p:txBody>
          <a:bodyPr anchorCtr="1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1" i="0" lang="en-US" sz="2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156" name="Shape 156"/>
          <p:cNvSpPr/>
          <p:nvPr>
            <p:ph idx="4294967295" type="title"/>
          </p:nvPr>
        </p:nvSpPr>
        <p:spPr>
          <a:xfrm>
            <a:off x="762000" y="990600"/>
            <a:ext cx="7924799" cy="838199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3A753"/>
              </a:buClr>
              <a:buSzPct val="25000"/>
              <a:buFont typeface="Arial"/>
              <a:buNone/>
            </a:pPr>
            <a:r>
              <a:rPr b="1" i="0" lang="en-US" sz="3600" u="none" cap="none" strike="noStrike">
                <a:solidFill>
                  <a:srgbClr val="53A753"/>
                </a:solidFill>
                <a:latin typeface="Arial"/>
                <a:ea typeface="Arial"/>
                <a:cs typeface="Arial"/>
                <a:sym typeface="Arial"/>
              </a:rPr>
              <a:t>Observations in Forensics </a:t>
            </a:r>
          </a:p>
        </p:txBody>
      </p:sp>
      <p:sp>
        <p:nvSpPr>
          <p:cNvPr id="157" name="Shape 157"/>
          <p:cNvSpPr txBox="1"/>
          <p:nvPr>
            <p:ph idx="4294967295" type="body"/>
          </p:nvPr>
        </p:nvSpPr>
        <p:spPr>
          <a:xfrm>
            <a:off x="838200" y="2362200"/>
            <a:ext cx="7693025" cy="3724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9999"/>
              <a:buFont typeface="Arial"/>
              <a:buChar char="o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Study situations</a:t>
            </a:r>
          </a:p>
          <a:p>
            <a:pPr indent="-342900" lvl="0" marL="342900" marR="0" rtl="0" algn="l">
              <a:lnSpc>
                <a:spcPct val="85000"/>
              </a:lnSpc>
              <a:spcBef>
                <a:spcPts val="980"/>
              </a:spcBef>
              <a:spcAft>
                <a:spcPts val="0"/>
              </a:spcAft>
              <a:buClr>
                <a:schemeClr val="dk1"/>
              </a:buClr>
              <a:buSzPct val="59999"/>
              <a:buFont typeface="Arial"/>
              <a:buChar char="o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Find clues in ordinary details</a:t>
            </a:r>
          </a:p>
          <a:p>
            <a:pPr indent="-342900" lvl="0" marL="342900" marR="0" rtl="0" algn="l">
              <a:lnSpc>
                <a:spcPct val="85000"/>
              </a:lnSpc>
              <a:spcBef>
                <a:spcPts val="980"/>
              </a:spcBef>
              <a:spcAft>
                <a:spcPts val="0"/>
              </a:spcAft>
              <a:buClr>
                <a:schemeClr val="dk1"/>
              </a:buClr>
              <a:buSzPct val="59999"/>
              <a:buFont typeface="Arial"/>
              <a:buChar char="o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Work backwards from the evidence to what led up to the crime</a:t>
            </a:r>
          </a:p>
          <a:p>
            <a:pPr indent="-342900" lvl="0" marL="342900" marR="0" rtl="0" algn="l">
              <a:lnSpc>
                <a:spcPct val="85000"/>
              </a:lnSpc>
              <a:spcBef>
                <a:spcPts val="980"/>
              </a:spcBef>
              <a:spcAft>
                <a:spcPts val="0"/>
              </a:spcAft>
              <a:buClr>
                <a:schemeClr val="dk1"/>
              </a:buClr>
              <a:buSzPct val="59999"/>
              <a:buFont typeface="Arial"/>
              <a:buChar char="o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 patient</a:t>
            </a:r>
          </a:p>
          <a:p>
            <a:pPr indent="-342900" lvl="0" marL="342900" marR="0" rtl="0" algn="l">
              <a:lnSpc>
                <a:spcPct val="85000"/>
              </a:lnSpc>
              <a:spcBef>
                <a:spcPts val="980"/>
              </a:spcBef>
              <a:spcAft>
                <a:spcPts val="0"/>
              </a:spcAft>
              <a:buClr>
                <a:schemeClr val="dk1"/>
              </a:buClr>
              <a:buSzPct val="59999"/>
              <a:buFont typeface="Arial"/>
              <a:buChar char="o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Practice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/>
          <p:nvPr>
            <p:ph idx="4294967295" type="ftr"/>
          </p:nvPr>
        </p:nvSpPr>
        <p:spPr>
          <a:xfrm>
            <a:off x="838200" y="6248400"/>
            <a:ext cx="7619999" cy="47466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en-US" sz="1000" u="none" cap="none" strike="noStrike">
                <a:solidFill>
                  <a:srgbClr val="CC3300"/>
                </a:solidFill>
                <a:latin typeface="Arial"/>
                <a:ea typeface="Arial"/>
                <a:cs typeface="Arial"/>
                <a:sym typeface="Arial"/>
              </a:rPr>
              <a:t>Forensic Science:  Fundamentals &amp; Investigations, Chapter 1</a:t>
            </a:r>
          </a:p>
        </p:txBody>
      </p:sp>
      <p:sp>
        <p:nvSpPr>
          <p:cNvPr id="163" name="Shape 163"/>
          <p:cNvSpPr txBox="1"/>
          <p:nvPr>
            <p:ph idx="4294967295" type="sldNum"/>
          </p:nvPr>
        </p:nvSpPr>
        <p:spPr>
          <a:xfrm>
            <a:off x="84136" y="6242050"/>
            <a:ext cx="587374" cy="488949"/>
          </a:xfrm>
          <a:prstGeom prst="rect">
            <a:avLst/>
          </a:prstGeom>
          <a:noFill/>
          <a:ln>
            <a:noFill/>
          </a:ln>
        </p:spPr>
        <p:txBody>
          <a:bodyPr anchorCtr="1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1" i="0" lang="en-US" sz="2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164" name="Shape 164"/>
          <p:cNvSpPr/>
          <p:nvPr>
            <p:ph idx="4294967295" type="title"/>
          </p:nvPr>
        </p:nvSpPr>
        <p:spPr>
          <a:xfrm>
            <a:off x="762000" y="990600"/>
            <a:ext cx="7924799" cy="9144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3A753"/>
              </a:buClr>
              <a:buSzPct val="25000"/>
              <a:buFont typeface="Arial"/>
              <a:buNone/>
            </a:pPr>
            <a:r>
              <a:rPr b="1" i="0" lang="en-US" sz="3600" u="none" cap="none" strike="noStrike">
                <a:solidFill>
                  <a:srgbClr val="53A753"/>
                </a:solidFill>
                <a:latin typeface="Arial"/>
                <a:ea typeface="Arial"/>
                <a:cs typeface="Arial"/>
                <a:sym typeface="Arial"/>
              </a:rPr>
              <a:t>. . . . . . . . . . . . . . Summary</a:t>
            </a:r>
            <a:r>
              <a:rPr b="1" i="0" lang="en-US" sz="3200" u="none" cap="none" strike="noStrike">
                <a:solidFill>
                  <a:srgbClr val="53A75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3600" u="none" cap="none" strike="noStrike">
                <a:solidFill>
                  <a:srgbClr val="53A753"/>
                </a:solidFill>
                <a:latin typeface="Arial"/>
                <a:ea typeface="Arial"/>
                <a:cs typeface="Arial"/>
                <a:sym typeface="Arial"/>
              </a:rPr>
              <a:t>. . . .</a:t>
            </a:r>
          </a:p>
        </p:txBody>
      </p:sp>
      <p:sp>
        <p:nvSpPr>
          <p:cNvPr id="165" name="Shape 165"/>
          <p:cNvSpPr txBox="1"/>
          <p:nvPr>
            <p:ph idx="4294967295" type="body"/>
          </p:nvPr>
        </p:nvSpPr>
        <p:spPr>
          <a:xfrm>
            <a:off x="838200" y="2362200"/>
            <a:ext cx="7693025" cy="34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9999"/>
              <a:buFont typeface="Arial"/>
              <a:buChar char="o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environment and our natural sensory filters affect our ability to observe</a:t>
            </a:r>
          </a:p>
          <a:p>
            <a:pPr indent="-342900" lvl="0" marL="342900" marR="0" rtl="0" algn="l">
              <a:lnSpc>
                <a:spcPct val="85000"/>
              </a:lnSpc>
              <a:spcBef>
                <a:spcPts val="980"/>
              </a:spcBef>
              <a:spcAft>
                <a:spcPts val="0"/>
              </a:spcAft>
              <a:buClr>
                <a:schemeClr val="dk1"/>
              </a:buClr>
              <a:buSzPct val="59999"/>
              <a:buFont typeface="Arial"/>
              <a:buChar char="o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Eyewitness reports can be correct, faulty, or a little of both</a:t>
            </a:r>
          </a:p>
          <a:p>
            <a:pPr indent="-342900" lvl="0" marL="342900" marR="0" rtl="0" algn="l">
              <a:lnSpc>
                <a:spcPct val="85000"/>
              </a:lnSpc>
              <a:spcBef>
                <a:spcPts val="980"/>
              </a:spcBef>
              <a:spcAft>
                <a:spcPts val="0"/>
              </a:spcAft>
              <a:buClr>
                <a:schemeClr val="dk1"/>
              </a:buClr>
              <a:buSzPct val="59999"/>
              <a:buFont typeface="Arial"/>
              <a:buChar char="o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Acquiring good observation skills takes practice and training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/>
          <p:nvPr>
            <p:ph idx="4294967295" type="ftr"/>
          </p:nvPr>
        </p:nvSpPr>
        <p:spPr>
          <a:xfrm>
            <a:off x="838200" y="6248400"/>
            <a:ext cx="7619999" cy="47466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en-US" sz="1000" u="none" cap="none" strike="noStrike">
                <a:solidFill>
                  <a:srgbClr val="CC3300"/>
                </a:solidFill>
                <a:latin typeface="Arial"/>
                <a:ea typeface="Arial"/>
                <a:cs typeface="Arial"/>
                <a:sym typeface="Arial"/>
              </a:rPr>
              <a:t>Forensic Science:  Fundamentals &amp; Investigations, Chapter 1</a:t>
            </a:r>
          </a:p>
        </p:txBody>
      </p:sp>
      <p:sp>
        <p:nvSpPr>
          <p:cNvPr id="171" name="Shape 171"/>
          <p:cNvSpPr txBox="1"/>
          <p:nvPr>
            <p:ph idx="4294967295" type="sldNum"/>
          </p:nvPr>
        </p:nvSpPr>
        <p:spPr>
          <a:xfrm>
            <a:off x="84136" y="6242050"/>
            <a:ext cx="587374" cy="488949"/>
          </a:xfrm>
          <a:prstGeom prst="rect">
            <a:avLst/>
          </a:prstGeom>
          <a:noFill/>
          <a:ln>
            <a:noFill/>
          </a:ln>
        </p:spPr>
        <p:txBody>
          <a:bodyPr anchorCtr="1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1" i="0" lang="en-US" sz="2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172" name="Shape 172"/>
          <p:cNvSpPr/>
          <p:nvPr>
            <p:ph idx="4294967295" type="title"/>
          </p:nvPr>
        </p:nvSpPr>
        <p:spPr>
          <a:xfrm>
            <a:off x="762000" y="990600"/>
            <a:ext cx="7924799" cy="9144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3A753"/>
              </a:buClr>
              <a:buSzPct val="25000"/>
              <a:buFont typeface="Arial"/>
              <a:buNone/>
            </a:pPr>
            <a:r>
              <a:rPr b="1" i="0" lang="en-US" sz="3600" u="none" cap="none" strike="noStrike">
                <a:solidFill>
                  <a:srgbClr val="53A753"/>
                </a:solidFill>
                <a:latin typeface="Arial"/>
                <a:ea typeface="Arial"/>
                <a:cs typeface="Arial"/>
                <a:sym typeface="Arial"/>
              </a:rPr>
              <a:t>. . . . . . . . . . . . . . . . . . Summary</a:t>
            </a:r>
          </a:p>
        </p:txBody>
      </p:sp>
      <p:sp>
        <p:nvSpPr>
          <p:cNvPr id="173" name="Shape 173"/>
          <p:cNvSpPr txBox="1"/>
          <p:nvPr>
            <p:ph idx="4294967295" type="body"/>
          </p:nvPr>
        </p:nvSpPr>
        <p:spPr>
          <a:xfrm>
            <a:off x="838200" y="2362200"/>
            <a:ext cx="7693025" cy="34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9999"/>
              <a:buFont typeface="Arial"/>
              <a:buChar char="o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Forensic scientists:</a:t>
            </a:r>
          </a:p>
          <a:p>
            <a:pPr indent="-285750" lvl="1" marL="742950" marR="0" rtl="0" algn="l">
              <a:lnSpc>
                <a:spcPct val="85000"/>
              </a:lnSpc>
              <a:spcBef>
                <a:spcPts val="840"/>
              </a:spcBef>
              <a:spcAft>
                <a:spcPts val="0"/>
              </a:spcAft>
              <a:buClr>
                <a:schemeClr val="dk1"/>
              </a:buClr>
              <a:buSzPct val="90000"/>
              <a:buFont typeface="Times New Roman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Find and Document Evidence</a:t>
            </a:r>
          </a:p>
          <a:p>
            <a:pPr indent="-285750" lvl="1" marL="742950" marR="0" rtl="0" algn="l">
              <a:lnSpc>
                <a:spcPct val="85000"/>
              </a:lnSpc>
              <a:spcBef>
                <a:spcPts val="840"/>
              </a:spcBef>
              <a:spcAft>
                <a:spcPts val="0"/>
              </a:spcAft>
              <a:buClr>
                <a:schemeClr val="dk1"/>
              </a:buClr>
              <a:buSzPct val="90000"/>
              <a:buFont typeface="Times New Roman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Evaluate and Interpret</a:t>
            </a:r>
          </a:p>
          <a:p>
            <a:pPr indent="-285750" lvl="1" marL="742950" marR="0" rtl="0" algn="l">
              <a:lnSpc>
                <a:spcPct val="85000"/>
              </a:lnSpc>
              <a:spcBef>
                <a:spcPts val="840"/>
              </a:spcBef>
              <a:spcAft>
                <a:spcPts val="0"/>
              </a:spcAft>
              <a:buClr>
                <a:schemeClr val="dk1"/>
              </a:buClr>
              <a:buSzPct val="90000"/>
              <a:buFont typeface="Times New Roman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Provide expert testimony to courts</a:t>
            </a:r>
          </a:p>
        </p:txBody>
      </p:sp>
      <p:pic>
        <p:nvPicPr>
          <p:cNvPr id="174" name="Shape 17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00400" y="5943600"/>
            <a:ext cx="5943599" cy="45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/>
          <p:nvPr>
            <p:ph idx="4294967295" type="ftr"/>
          </p:nvPr>
        </p:nvSpPr>
        <p:spPr>
          <a:xfrm>
            <a:off x="838200" y="6248400"/>
            <a:ext cx="7619999" cy="47466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en-US" sz="1000" u="none" cap="none" strike="noStrike">
                <a:solidFill>
                  <a:srgbClr val="CC3300"/>
                </a:solidFill>
                <a:latin typeface="Arial"/>
                <a:ea typeface="Arial"/>
                <a:cs typeface="Arial"/>
                <a:sym typeface="Arial"/>
              </a:rPr>
              <a:t>Forensic Science:  Fundamentals &amp; Investigations, Chapter 1</a:t>
            </a:r>
          </a:p>
        </p:txBody>
      </p:sp>
      <p:sp>
        <p:nvSpPr>
          <p:cNvPr id="39" name="Shape 39"/>
          <p:cNvSpPr txBox="1"/>
          <p:nvPr>
            <p:ph idx="4294967295" type="sldNum"/>
          </p:nvPr>
        </p:nvSpPr>
        <p:spPr>
          <a:xfrm>
            <a:off x="84136" y="6242050"/>
            <a:ext cx="587374" cy="488949"/>
          </a:xfrm>
          <a:prstGeom prst="rect">
            <a:avLst/>
          </a:prstGeom>
          <a:noFill/>
          <a:ln>
            <a:noFill/>
          </a:ln>
        </p:spPr>
        <p:txBody>
          <a:bodyPr anchorCtr="1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1" i="0" lang="en-US" sz="2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40" name="Shape 40"/>
          <p:cNvSpPr/>
          <p:nvPr>
            <p:ph idx="4294967295" type="title"/>
          </p:nvPr>
        </p:nvSpPr>
        <p:spPr>
          <a:xfrm>
            <a:off x="762000" y="685800"/>
            <a:ext cx="7924799" cy="1219199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3A753"/>
              </a:buClr>
              <a:buSzPct val="25000"/>
              <a:buFont typeface="Arial"/>
              <a:buNone/>
            </a:pPr>
            <a:r>
              <a:rPr b="0" i="0" lang="en-US" sz="3200" u="none" cap="none" strike="noStrike">
                <a:solidFill>
                  <a:srgbClr val="53A753"/>
                </a:solidFill>
                <a:latin typeface="Arial"/>
                <a:ea typeface="Arial"/>
                <a:cs typeface="Arial"/>
                <a:sym typeface="Arial"/>
              </a:rPr>
              <a:t>Chapter 1</a:t>
            </a:r>
            <a:r>
              <a:rPr b="0" i="0" lang="en-US" sz="3600" u="none" cap="none" strike="noStrike">
                <a:solidFill>
                  <a:srgbClr val="53A753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b="1" i="1" lang="en-US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Observation Skills </a:t>
            </a:r>
            <a:br>
              <a:rPr b="0" i="0" lang="en-US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2200" u="none" cap="none" strike="noStrike">
                <a:solidFill>
                  <a:srgbClr val="53A753"/>
                </a:solidFill>
                <a:latin typeface="Arial"/>
                <a:ea typeface="Arial"/>
                <a:cs typeface="Arial"/>
                <a:sym typeface="Arial"/>
              </a:rPr>
              <a:t>By the end of this chapter you will be able to:</a:t>
            </a:r>
          </a:p>
        </p:txBody>
      </p:sp>
      <p:sp>
        <p:nvSpPr>
          <p:cNvPr id="41" name="Shape 41"/>
          <p:cNvSpPr txBox="1"/>
          <p:nvPr>
            <p:ph idx="4294967295" type="body"/>
          </p:nvPr>
        </p:nvSpPr>
        <p:spPr>
          <a:xfrm>
            <a:off x="838200" y="2371725"/>
            <a:ext cx="7693025" cy="38004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9999"/>
              <a:buFont typeface="Arial"/>
              <a:buChar char="o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Define </a:t>
            </a:r>
            <a:r>
              <a:rPr b="0" i="1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observation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and describe what changes occur in the brain </a:t>
            </a:r>
          </a:p>
          <a:p>
            <a:pPr indent="-342900" lvl="0" marL="342900" marR="0" rtl="0" algn="l">
              <a:lnSpc>
                <a:spcPct val="85000"/>
              </a:lnSpc>
              <a:spcBef>
                <a:spcPts val="980"/>
              </a:spcBef>
              <a:spcAft>
                <a:spcPts val="0"/>
              </a:spcAft>
              <a:buClr>
                <a:schemeClr val="dk1"/>
              </a:buClr>
              <a:buSzPct val="59999"/>
              <a:buFont typeface="Arial"/>
              <a:buChar char="o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Describe examples of factors influencing eyewitness accounts of events </a:t>
            </a:r>
          </a:p>
          <a:p>
            <a:pPr indent="-342900" lvl="0" marL="342900" marR="0" rtl="0" algn="l">
              <a:lnSpc>
                <a:spcPct val="85000"/>
              </a:lnSpc>
              <a:spcBef>
                <a:spcPts val="980"/>
              </a:spcBef>
              <a:spcAft>
                <a:spcPts val="0"/>
              </a:spcAft>
              <a:buClr>
                <a:schemeClr val="dk1"/>
              </a:buClr>
              <a:buSzPct val="59999"/>
              <a:buFont typeface="Arial"/>
              <a:buChar char="o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Compare the reliability of eyewitness testimony with what actually happened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/>
          <p:nvPr>
            <p:ph idx="4294967295" type="ftr"/>
          </p:nvPr>
        </p:nvSpPr>
        <p:spPr>
          <a:xfrm>
            <a:off x="838200" y="6248400"/>
            <a:ext cx="7619999" cy="47466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en-US" sz="1000" u="none" cap="none" strike="noStrike">
                <a:solidFill>
                  <a:srgbClr val="CC3300"/>
                </a:solidFill>
                <a:latin typeface="Arial"/>
                <a:ea typeface="Arial"/>
                <a:cs typeface="Arial"/>
                <a:sym typeface="Arial"/>
              </a:rPr>
              <a:t>Forensic Science:  Fundamentals &amp; Investigations, Chapter 1</a:t>
            </a:r>
          </a:p>
        </p:txBody>
      </p:sp>
      <p:sp>
        <p:nvSpPr>
          <p:cNvPr id="47" name="Shape 47"/>
          <p:cNvSpPr txBox="1"/>
          <p:nvPr>
            <p:ph idx="4294967295" type="sldNum"/>
          </p:nvPr>
        </p:nvSpPr>
        <p:spPr>
          <a:xfrm>
            <a:off x="84136" y="6242050"/>
            <a:ext cx="587374" cy="488949"/>
          </a:xfrm>
          <a:prstGeom prst="rect">
            <a:avLst/>
          </a:prstGeom>
          <a:noFill/>
          <a:ln>
            <a:noFill/>
          </a:ln>
        </p:spPr>
        <p:txBody>
          <a:bodyPr anchorCtr="1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1" i="0" lang="en-US" sz="2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48" name="Shape 48"/>
          <p:cNvSpPr/>
          <p:nvPr>
            <p:ph idx="4294967295" type="title"/>
          </p:nvPr>
        </p:nvSpPr>
        <p:spPr>
          <a:xfrm>
            <a:off x="762000" y="685800"/>
            <a:ext cx="7924799" cy="1219199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3A753"/>
              </a:buClr>
              <a:buSzPct val="25000"/>
              <a:buFont typeface="Arial"/>
              <a:buNone/>
            </a:pPr>
            <a:r>
              <a:rPr b="0" i="0" lang="en-US" sz="3200" u="none" cap="none" strike="noStrike">
                <a:solidFill>
                  <a:srgbClr val="53A753"/>
                </a:solidFill>
                <a:latin typeface="Arial"/>
                <a:ea typeface="Arial"/>
                <a:cs typeface="Arial"/>
                <a:sym typeface="Arial"/>
              </a:rPr>
              <a:t>Chapter 1</a:t>
            </a:r>
            <a:r>
              <a:rPr b="0" i="0" lang="en-US" sz="3600" u="none" cap="none" strike="noStrike">
                <a:solidFill>
                  <a:srgbClr val="53A753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b="1" i="1" lang="en-US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Observation Skills </a:t>
            </a:r>
            <a:br>
              <a:rPr b="0" i="0" lang="en-US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2200" u="none" cap="none" strike="noStrike">
                <a:solidFill>
                  <a:srgbClr val="53A753"/>
                </a:solidFill>
                <a:latin typeface="Arial"/>
                <a:ea typeface="Arial"/>
                <a:cs typeface="Arial"/>
                <a:sym typeface="Arial"/>
              </a:rPr>
              <a:t>By the end of this chapter you will be able to:</a:t>
            </a:r>
          </a:p>
        </p:txBody>
      </p:sp>
      <p:sp>
        <p:nvSpPr>
          <p:cNvPr id="49" name="Shape 49"/>
          <p:cNvSpPr txBox="1"/>
          <p:nvPr>
            <p:ph idx="4294967295" type="body"/>
          </p:nvPr>
        </p:nvSpPr>
        <p:spPr>
          <a:xfrm>
            <a:off x="838200" y="2371725"/>
            <a:ext cx="7693025" cy="38004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9999"/>
              <a:buFont typeface="Arial"/>
              <a:buChar char="o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Relate observation skills to their use in forensic science </a:t>
            </a:r>
          </a:p>
          <a:p>
            <a:pPr indent="-342900" lvl="0" marL="342900" marR="0" rtl="0" algn="l">
              <a:lnSpc>
                <a:spcPct val="85000"/>
              </a:lnSpc>
              <a:spcBef>
                <a:spcPts val="980"/>
              </a:spcBef>
              <a:spcAft>
                <a:spcPts val="0"/>
              </a:spcAft>
              <a:buClr>
                <a:schemeClr val="dk1"/>
              </a:buClr>
              <a:buSzPct val="59999"/>
              <a:buFont typeface="Arial"/>
              <a:buChar char="o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Define </a:t>
            </a:r>
            <a:r>
              <a:rPr b="0" i="1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forensic science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indent="-342900" lvl="0" marL="342900" marR="0" rtl="0" algn="l">
              <a:lnSpc>
                <a:spcPct val="85000"/>
              </a:lnSpc>
              <a:spcBef>
                <a:spcPts val="980"/>
              </a:spcBef>
              <a:spcAft>
                <a:spcPts val="0"/>
              </a:spcAft>
              <a:buClr>
                <a:schemeClr val="dk1"/>
              </a:buClr>
              <a:buSzPct val="59999"/>
              <a:buFont typeface="Arial"/>
              <a:buChar char="o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Practice and improve your observation skills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>
            <p:ph idx="4294967295" type="ftr"/>
          </p:nvPr>
        </p:nvSpPr>
        <p:spPr>
          <a:xfrm>
            <a:off x="838200" y="6248400"/>
            <a:ext cx="7619999" cy="47466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en-US" sz="1000" u="none" cap="none" strike="noStrike">
                <a:solidFill>
                  <a:srgbClr val="CC3300"/>
                </a:solidFill>
                <a:latin typeface="Arial"/>
                <a:ea typeface="Arial"/>
                <a:cs typeface="Arial"/>
                <a:sym typeface="Arial"/>
              </a:rPr>
              <a:t>Forensic Science:  Fundamentals &amp; Investigations, Chapter 1</a:t>
            </a:r>
          </a:p>
        </p:txBody>
      </p:sp>
      <p:sp>
        <p:nvSpPr>
          <p:cNvPr id="55" name="Shape 55"/>
          <p:cNvSpPr txBox="1"/>
          <p:nvPr>
            <p:ph idx="4294967295" type="sldNum"/>
          </p:nvPr>
        </p:nvSpPr>
        <p:spPr>
          <a:xfrm>
            <a:off x="84136" y="6242050"/>
            <a:ext cx="587374" cy="488949"/>
          </a:xfrm>
          <a:prstGeom prst="rect">
            <a:avLst/>
          </a:prstGeom>
          <a:noFill/>
          <a:ln>
            <a:noFill/>
          </a:ln>
        </p:spPr>
        <p:txBody>
          <a:bodyPr anchorCtr="1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1" i="0" lang="en-US" sz="2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56" name="Shape 56"/>
          <p:cNvSpPr/>
          <p:nvPr>
            <p:ph idx="4294967295" type="title"/>
          </p:nvPr>
        </p:nvSpPr>
        <p:spPr>
          <a:xfrm>
            <a:off x="762000" y="914400"/>
            <a:ext cx="7924799" cy="9144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3A753"/>
              </a:buClr>
              <a:buSzPct val="25000"/>
              <a:buFont typeface="Arial"/>
              <a:buNone/>
            </a:pPr>
            <a:r>
              <a:rPr b="1" i="0" lang="en-US" sz="3600" u="none" cap="none" strike="noStrike">
                <a:solidFill>
                  <a:srgbClr val="53A753"/>
                </a:solidFill>
                <a:latin typeface="Arial"/>
                <a:ea typeface="Arial"/>
                <a:cs typeface="Arial"/>
                <a:sym typeface="Arial"/>
              </a:rPr>
              <a:t>Introduction</a:t>
            </a:r>
          </a:p>
        </p:txBody>
      </p:sp>
      <p:sp>
        <p:nvSpPr>
          <p:cNvPr id="57" name="Shape 57"/>
          <p:cNvSpPr txBox="1"/>
          <p:nvPr>
            <p:ph idx="4294967295" type="body"/>
          </p:nvPr>
        </p:nvSpPr>
        <p:spPr>
          <a:xfrm>
            <a:off x="838200" y="2362200"/>
            <a:ext cx="7693025" cy="36480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3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forensic examiner must be able to</a:t>
            </a:r>
          </a:p>
          <a:p>
            <a:pPr indent="-342900" lvl="0" marL="342900" marR="0" rtl="0" algn="l">
              <a:lnSpc>
                <a:spcPct val="85000"/>
              </a:lnSpc>
              <a:spcBef>
                <a:spcPts val="1705"/>
              </a:spcBef>
              <a:spcAft>
                <a:spcPts val="0"/>
              </a:spcAft>
              <a:buClr>
                <a:schemeClr val="dk1"/>
              </a:buClr>
              <a:buSzPct val="90000"/>
              <a:buFont typeface="Noto Symbol"/>
              <a:buAutoNum type="arabicPeriod"/>
            </a:pPr>
            <a:r>
              <a:rPr b="1" i="0" lang="en-US" sz="3100" u="none" cap="none" strike="noStrike">
                <a:solidFill>
                  <a:srgbClr val="CC3300"/>
                </a:solidFill>
                <a:latin typeface="Arial"/>
                <a:ea typeface="Arial"/>
                <a:cs typeface="Arial"/>
                <a:sym typeface="Arial"/>
              </a:rPr>
              <a:t>find</a:t>
            </a:r>
            <a:r>
              <a:rPr b="0" i="0" lang="en-US" sz="3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—identify the evidence</a:t>
            </a:r>
          </a:p>
          <a:p>
            <a:pPr indent="-342900" lvl="0" marL="342900" marR="0" rtl="0" algn="l">
              <a:lnSpc>
                <a:spcPct val="85000"/>
              </a:lnSpc>
              <a:spcBef>
                <a:spcPts val="1705"/>
              </a:spcBef>
              <a:spcAft>
                <a:spcPts val="0"/>
              </a:spcAft>
              <a:buClr>
                <a:schemeClr val="dk1"/>
              </a:buClr>
              <a:buSzPct val="90000"/>
              <a:buFont typeface="Noto Symbol"/>
              <a:buAutoNum type="arabicPeriod"/>
            </a:pPr>
            <a:r>
              <a:rPr b="1" i="0" lang="en-US" sz="3100" u="none" cap="none" strike="noStrike">
                <a:solidFill>
                  <a:srgbClr val="CC3300"/>
                </a:solidFill>
                <a:latin typeface="Arial"/>
                <a:ea typeface="Arial"/>
                <a:cs typeface="Arial"/>
                <a:sym typeface="Arial"/>
              </a:rPr>
              <a:t>document</a:t>
            </a:r>
            <a:r>
              <a:rPr b="0" i="0" lang="en-US" sz="3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—record the evidence </a:t>
            </a:r>
          </a:p>
          <a:p>
            <a:pPr indent="-342900" lvl="0" marL="342900" marR="0" rtl="0" algn="l">
              <a:lnSpc>
                <a:spcPct val="85000"/>
              </a:lnSpc>
              <a:spcBef>
                <a:spcPts val="1705"/>
              </a:spcBef>
              <a:spcAft>
                <a:spcPts val="620"/>
              </a:spcAft>
              <a:buClr>
                <a:schemeClr val="dk1"/>
              </a:buClr>
              <a:buSzPct val="90000"/>
              <a:buFont typeface="Noto Symbol"/>
              <a:buAutoNum type="arabicPeriod"/>
            </a:pPr>
            <a:r>
              <a:rPr b="1" i="0" lang="en-US" sz="3100" u="none" cap="none" strike="noStrike">
                <a:solidFill>
                  <a:srgbClr val="CC3300"/>
                </a:solidFill>
                <a:latin typeface="Arial"/>
                <a:ea typeface="Arial"/>
                <a:cs typeface="Arial"/>
                <a:sym typeface="Arial"/>
              </a:rPr>
              <a:t>interpret</a:t>
            </a:r>
            <a:r>
              <a:rPr b="0" i="0" lang="en-US" sz="3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—accurately determine the significance of the evidence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/>
          <p:nvPr>
            <p:ph idx="4294967295" type="ftr"/>
          </p:nvPr>
        </p:nvSpPr>
        <p:spPr>
          <a:xfrm>
            <a:off x="838200" y="6248400"/>
            <a:ext cx="7619999" cy="47466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en-US" sz="1000" u="none" cap="none" strike="noStrike">
                <a:solidFill>
                  <a:srgbClr val="CC3300"/>
                </a:solidFill>
                <a:latin typeface="Arial"/>
                <a:ea typeface="Arial"/>
                <a:cs typeface="Arial"/>
                <a:sym typeface="Arial"/>
              </a:rPr>
              <a:t>Forensic Science:  Fundamentals &amp; Investigations, Chapter 1</a:t>
            </a:r>
          </a:p>
        </p:txBody>
      </p:sp>
      <p:sp>
        <p:nvSpPr>
          <p:cNvPr id="63" name="Shape 63"/>
          <p:cNvSpPr txBox="1"/>
          <p:nvPr>
            <p:ph idx="4294967295" type="sldNum"/>
          </p:nvPr>
        </p:nvSpPr>
        <p:spPr>
          <a:xfrm>
            <a:off x="84136" y="6242050"/>
            <a:ext cx="587374" cy="488949"/>
          </a:xfrm>
          <a:prstGeom prst="rect">
            <a:avLst/>
          </a:prstGeom>
          <a:noFill/>
          <a:ln>
            <a:noFill/>
          </a:ln>
        </p:spPr>
        <p:txBody>
          <a:bodyPr anchorCtr="1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1" i="0" lang="en-US" sz="2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64" name="Shape 64"/>
          <p:cNvSpPr/>
          <p:nvPr>
            <p:ph idx="4294967295" type="title"/>
          </p:nvPr>
        </p:nvSpPr>
        <p:spPr>
          <a:xfrm>
            <a:off x="762000" y="914400"/>
            <a:ext cx="7924799" cy="9144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3A753"/>
              </a:buClr>
              <a:buSzPct val="25000"/>
              <a:buFont typeface="Arial"/>
              <a:buNone/>
            </a:pPr>
            <a:r>
              <a:rPr b="1" i="0" lang="en-US" sz="3600" u="none" cap="none" strike="noStrike">
                <a:solidFill>
                  <a:srgbClr val="53A753"/>
                </a:solidFill>
                <a:latin typeface="Arial"/>
                <a:ea typeface="Arial"/>
                <a:cs typeface="Arial"/>
                <a:sym typeface="Arial"/>
              </a:rPr>
              <a:t>What Is Observation? </a:t>
            </a:r>
          </a:p>
        </p:txBody>
      </p:sp>
      <p:sp>
        <p:nvSpPr>
          <p:cNvPr id="65" name="Shape 65"/>
          <p:cNvSpPr txBox="1"/>
          <p:nvPr>
            <p:ph idx="4294967295" type="body"/>
          </p:nvPr>
        </p:nvSpPr>
        <p:spPr>
          <a:xfrm>
            <a:off x="838200" y="2362200"/>
            <a:ext cx="7693025" cy="3724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Our brains can filter out information.</a:t>
            </a:r>
          </a:p>
          <a:p>
            <a:pPr indent="-342900" lvl="0" marL="342900" marR="0" rtl="0" algn="ctr">
              <a:lnSpc>
                <a:spcPct val="85000"/>
              </a:lnSpc>
              <a:spcBef>
                <a:spcPts val="19400"/>
              </a:spcBef>
              <a:spcAft>
                <a:spcPts val="150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Point out some of the details in this photo.</a:t>
            </a:r>
            <a:r>
              <a:rPr b="0" i="0" lang="en-US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</a:p>
        </p:txBody>
      </p:sp>
      <p:pic>
        <p:nvPicPr>
          <p:cNvPr id="66" name="Shape 6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57400" y="2819400"/>
            <a:ext cx="5029199" cy="26606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/>
          <p:nvPr>
            <p:ph idx="4294967295" type="ftr"/>
          </p:nvPr>
        </p:nvSpPr>
        <p:spPr>
          <a:xfrm>
            <a:off x="838200" y="6248400"/>
            <a:ext cx="7619999" cy="47466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en-US" sz="1000" u="none" cap="none" strike="noStrike">
                <a:solidFill>
                  <a:srgbClr val="CC3300"/>
                </a:solidFill>
                <a:latin typeface="Arial"/>
                <a:ea typeface="Arial"/>
                <a:cs typeface="Arial"/>
                <a:sym typeface="Arial"/>
              </a:rPr>
              <a:t>Forensic Science:  Fundamentals &amp; Investigations, Chapter 1</a:t>
            </a:r>
          </a:p>
        </p:txBody>
      </p:sp>
      <p:sp>
        <p:nvSpPr>
          <p:cNvPr id="72" name="Shape 72"/>
          <p:cNvSpPr txBox="1"/>
          <p:nvPr>
            <p:ph idx="4294967295" type="sldNum"/>
          </p:nvPr>
        </p:nvSpPr>
        <p:spPr>
          <a:xfrm>
            <a:off x="84136" y="6242050"/>
            <a:ext cx="587374" cy="488949"/>
          </a:xfrm>
          <a:prstGeom prst="rect">
            <a:avLst/>
          </a:prstGeom>
          <a:noFill/>
          <a:ln>
            <a:noFill/>
          </a:ln>
        </p:spPr>
        <p:txBody>
          <a:bodyPr anchorCtr="1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1" i="0" lang="en-US" sz="2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73" name="Shape 73"/>
          <p:cNvSpPr/>
          <p:nvPr>
            <p:ph idx="4294967295" type="title"/>
          </p:nvPr>
        </p:nvSpPr>
        <p:spPr>
          <a:xfrm>
            <a:off x="762000" y="762000"/>
            <a:ext cx="7924799" cy="11430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3A753"/>
              </a:buClr>
              <a:buSzPct val="25000"/>
              <a:buFont typeface="Arial"/>
              <a:buNone/>
            </a:pPr>
            <a:r>
              <a:rPr b="1" i="0" lang="en-US" sz="3600" u="none" cap="none" strike="noStrike">
                <a:solidFill>
                  <a:srgbClr val="53A753"/>
                </a:solidFill>
                <a:latin typeface="Arial"/>
                <a:ea typeface="Arial"/>
                <a:cs typeface="Arial"/>
                <a:sym typeface="Arial"/>
              </a:rPr>
              <a:t>What Is Observation? </a:t>
            </a:r>
          </a:p>
        </p:txBody>
      </p:sp>
      <p:pic>
        <p:nvPicPr>
          <p:cNvPr id="74" name="Shape 7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41412" y="3200400"/>
            <a:ext cx="7621587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Shape 75"/>
          <p:cNvSpPr txBox="1"/>
          <p:nvPr/>
        </p:nvSpPr>
        <p:spPr>
          <a:xfrm>
            <a:off x="1219200" y="2528886"/>
            <a:ext cx="7467600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How information is processed in the brain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/>
          <p:nvPr>
            <p:ph idx="4294967295" type="ftr"/>
          </p:nvPr>
        </p:nvSpPr>
        <p:spPr>
          <a:xfrm>
            <a:off x="838200" y="6248400"/>
            <a:ext cx="7619999" cy="47466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en-US" sz="1000" u="none" cap="none" strike="noStrike">
                <a:solidFill>
                  <a:srgbClr val="CC3300"/>
                </a:solidFill>
                <a:latin typeface="Arial"/>
                <a:ea typeface="Arial"/>
                <a:cs typeface="Arial"/>
                <a:sym typeface="Arial"/>
              </a:rPr>
              <a:t>Forensic Science:  Fundamentals &amp; Investigations, Chapter 1</a:t>
            </a:r>
          </a:p>
        </p:txBody>
      </p:sp>
      <p:sp>
        <p:nvSpPr>
          <p:cNvPr id="81" name="Shape 81"/>
          <p:cNvSpPr txBox="1"/>
          <p:nvPr>
            <p:ph idx="4294967295" type="sldNum"/>
          </p:nvPr>
        </p:nvSpPr>
        <p:spPr>
          <a:xfrm>
            <a:off x="84136" y="6242050"/>
            <a:ext cx="587374" cy="488949"/>
          </a:xfrm>
          <a:prstGeom prst="rect">
            <a:avLst/>
          </a:prstGeom>
          <a:noFill/>
          <a:ln>
            <a:noFill/>
          </a:ln>
        </p:spPr>
        <p:txBody>
          <a:bodyPr anchorCtr="1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1" i="0" lang="en-US" sz="2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82" name="Shape 82"/>
          <p:cNvSpPr/>
          <p:nvPr>
            <p:ph idx="4294967295" type="title"/>
          </p:nvPr>
        </p:nvSpPr>
        <p:spPr>
          <a:xfrm>
            <a:off x="762000" y="762000"/>
            <a:ext cx="7924799" cy="1066799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3A753"/>
              </a:buClr>
              <a:buSzPct val="25000"/>
              <a:buFont typeface="Arial"/>
              <a:buNone/>
            </a:pPr>
            <a:r>
              <a:rPr b="1" i="0" lang="en-US" sz="3600" u="none" cap="none" strike="noStrike">
                <a:solidFill>
                  <a:srgbClr val="53A753"/>
                </a:solidFill>
                <a:latin typeface="Arial"/>
                <a:ea typeface="Arial"/>
                <a:cs typeface="Arial"/>
                <a:sym typeface="Arial"/>
              </a:rPr>
              <a:t>What Is Observation? </a:t>
            </a:r>
          </a:p>
        </p:txBody>
      </p:sp>
      <p:sp>
        <p:nvSpPr>
          <p:cNvPr id="83" name="Shape 83"/>
          <p:cNvSpPr txBox="1"/>
          <p:nvPr>
            <p:ph idx="4294967295" type="body"/>
          </p:nvPr>
        </p:nvSpPr>
        <p:spPr>
          <a:xfrm>
            <a:off x="838200" y="2362200"/>
            <a:ext cx="7693025" cy="3724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Our brains fill in gaps in our perception</a:t>
            </a:r>
          </a:p>
          <a:p>
            <a:pPr indent="-342900" lvl="0" marL="342900" marR="0" rtl="0" algn="l">
              <a:lnSpc>
                <a:spcPct val="85000"/>
              </a:lnSpc>
              <a:spcBef>
                <a:spcPts val="980"/>
              </a:spcBef>
              <a:spcAft>
                <a:spcPts val="0"/>
              </a:spcAft>
              <a:buClr>
                <a:schemeClr val="dk1"/>
              </a:buClr>
              <a:buSzPct val="59999"/>
              <a:buFont typeface="Arial"/>
              <a:buChar char="o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order to make sense of what we perceive, our brains often enrich with detail what we see, taste, hear, smell, or feel</a:t>
            </a:r>
          </a:p>
          <a:p>
            <a:pPr indent="-342900" lvl="0" marL="342900" marR="0" rtl="0" algn="l">
              <a:lnSpc>
                <a:spcPct val="85000"/>
              </a:lnSpc>
              <a:spcBef>
                <a:spcPts val="980"/>
              </a:spcBef>
              <a:spcAft>
                <a:spcPts val="0"/>
              </a:spcAft>
              <a:buClr>
                <a:schemeClr val="dk1"/>
              </a:buClr>
              <a:buSzPct val="59999"/>
              <a:buFont typeface="Arial"/>
              <a:buChar char="o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After an event, we can believe things were part of the background even though they were not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/>
          <p:nvPr>
            <p:ph idx="4294967295" type="ftr"/>
          </p:nvPr>
        </p:nvSpPr>
        <p:spPr>
          <a:xfrm>
            <a:off x="838200" y="6248400"/>
            <a:ext cx="7619999" cy="47466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en-US" sz="1000" u="none" cap="none" strike="noStrike">
                <a:solidFill>
                  <a:srgbClr val="CC3300"/>
                </a:solidFill>
                <a:latin typeface="Arial"/>
                <a:ea typeface="Arial"/>
                <a:cs typeface="Arial"/>
                <a:sym typeface="Arial"/>
              </a:rPr>
              <a:t>Forensic Science:  Fundamentals &amp; Investigations, Chapter 1</a:t>
            </a:r>
          </a:p>
        </p:txBody>
      </p:sp>
      <p:sp>
        <p:nvSpPr>
          <p:cNvPr id="89" name="Shape 89"/>
          <p:cNvSpPr txBox="1"/>
          <p:nvPr>
            <p:ph idx="4294967295" type="sldNum"/>
          </p:nvPr>
        </p:nvSpPr>
        <p:spPr>
          <a:xfrm>
            <a:off x="84136" y="6242050"/>
            <a:ext cx="587374" cy="488949"/>
          </a:xfrm>
          <a:prstGeom prst="rect">
            <a:avLst/>
          </a:prstGeom>
          <a:noFill/>
          <a:ln>
            <a:noFill/>
          </a:ln>
        </p:spPr>
        <p:txBody>
          <a:bodyPr anchorCtr="1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1" i="0" lang="en-US" sz="2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90" name="Shape 90"/>
          <p:cNvSpPr/>
          <p:nvPr>
            <p:ph idx="4294967295" type="title"/>
          </p:nvPr>
        </p:nvSpPr>
        <p:spPr>
          <a:xfrm>
            <a:off x="762000" y="914400"/>
            <a:ext cx="7924799" cy="9144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3A753"/>
              </a:buClr>
              <a:buSzPct val="25000"/>
              <a:buFont typeface="Arial"/>
              <a:buNone/>
            </a:pPr>
            <a:r>
              <a:rPr b="1" i="0" lang="en-US" sz="3600" u="none" cap="none" strike="noStrike">
                <a:solidFill>
                  <a:srgbClr val="53A753"/>
                </a:solidFill>
                <a:latin typeface="Arial"/>
                <a:ea typeface="Arial"/>
                <a:cs typeface="Arial"/>
                <a:sym typeface="Arial"/>
              </a:rPr>
              <a:t>What Is Observation? </a:t>
            </a:r>
          </a:p>
        </p:txBody>
      </p:sp>
      <p:sp>
        <p:nvSpPr>
          <p:cNvPr id="91" name="Shape 91"/>
          <p:cNvSpPr txBox="1"/>
          <p:nvPr>
            <p:ph idx="4294967295" type="body"/>
          </p:nvPr>
        </p:nvSpPr>
        <p:spPr>
          <a:xfrm>
            <a:off x="838200" y="2362200"/>
            <a:ext cx="80010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Our brains apply previous knowledge</a:t>
            </a:r>
            <a:br>
              <a:rPr b="1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 new situations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indent="-342900" lvl="0" marL="342900" marR="0" rtl="0" algn="ctr">
              <a:lnSpc>
                <a:spcPct val="80000"/>
              </a:lnSpc>
              <a:spcBef>
                <a:spcPts val="9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1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ctr">
              <a:lnSpc>
                <a:spcPct val="80000"/>
              </a:lnSpc>
              <a:spcBef>
                <a:spcPts val="9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1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ctr">
              <a:lnSpc>
                <a:spcPct val="80000"/>
              </a:lnSpc>
              <a:spcBef>
                <a:spcPts val="9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1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ctr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</a:p>
          <a:p>
            <a:pPr indent="-342900" lvl="0" marL="342900" marR="0" rtl="0" algn="ctr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85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ct val="60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2" name="Shape 9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3146425"/>
            <a:ext cx="3124199" cy="2303461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Shape 93"/>
          <p:cNvSpPr txBox="1"/>
          <p:nvPr/>
        </p:nvSpPr>
        <p:spPr>
          <a:xfrm>
            <a:off x="838200" y="5562600"/>
            <a:ext cx="8001000" cy="8048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1" marL="45720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assumptions can you make about this scene? </a:t>
            </a:r>
          </a:p>
          <a:p>
            <a:pPr indent="0" lvl="1" marL="457200" marR="0" rtl="0" algn="ctr">
              <a:lnSpc>
                <a:spcPct val="80000"/>
              </a:lnSpc>
              <a:spcBef>
                <a:spcPts val="8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How might those assumptions be wrong?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/>
          <p:nvPr>
            <p:ph idx="4294967295" type="ftr"/>
          </p:nvPr>
        </p:nvSpPr>
        <p:spPr>
          <a:xfrm>
            <a:off x="838200" y="6248400"/>
            <a:ext cx="7619999" cy="47466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en-US" sz="1000" u="none" cap="none" strike="noStrike">
                <a:solidFill>
                  <a:srgbClr val="CC3300"/>
                </a:solidFill>
                <a:latin typeface="Arial"/>
                <a:ea typeface="Arial"/>
                <a:cs typeface="Arial"/>
                <a:sym typeface="Arial"/>
              </a:rPr>
              <a:t>Forensic Science:  Fundamentals &amp; Investigations, Chapter 1</a:t>
            </a:r>
          </a:p>
        </p:txBody>
      </p:sp>
      <p:sp>
        <p:nvSpPr>
          <p:cNvPr id="99" name="Shape 99"/>
          <p:cNvSpPr txBox="1"/>
          <p:nvPr>
            <p:ph idx="4294967295" type="sldNum"/>
          </p:nvPr>
        </p:nvSpPr>
        <p:spPr>
          <a:xfrm>
            <a:off x="84136" y="6242050"/>
            <a:ext cx="587374" cy="488949"/>
          </a:xfrm>
          <a:prstGeom prst="rect">
            <a:avLst/>
          </a:prstGeom>
          <a:noFill/>
          <a:ln>
            <a:noFill/>
          </a:ln>
        </p:spPr>
        <p:txBody>
          <a:bodyPr anchorCtr="1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1" i="0" lang="en-US" sz="2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100" name="Shape 100"/>
          <p:cNvSpPr/>
          <p:nvPr>
            <p:ph idx="4294967295" type="title"/>
          </p:nvPr>
        </p:nvSpPr>
        <p:spPr>
          <a:xfrm>
            <a:off x="762000" y="914400"/>
            <a:ext cx="7924799" cy="9144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3A753"/>
              </a:buClr>
              <a:buSzPct val="25000"/>
              <a:buFont typeface="Arial"/>
              <a:buNone/>
            </a:pPr>
            <a:r>
              <a:rPr b="1" i="0" lang="en-US" sz="3600" u="none" cap="none" strike="noStrike">
                <a:solidFill>
                  <a:srgbClr val="53A753"/>
                </a:solidFill>
                <a:latin typeface="Arial"/>
                <a:ea typeface="Arial"/>
                <a:cs typeface="Arial"/>
                <a:sym typeface="Arial"/>
              </a:rPr>
              <a:t>Observations by Witnesses </a:t>
            </a:r>
          </a:p>
        </p:txBody>
      </p:sp>
      <p:sp>
        <p:nvSpPr>
          <p:cNvPr id="101" name="Shape 101"/>
          <p:cNvSpPr txBox="1"/>
          <p:nvPr>
            <p:ph idx="4294967295" type="body"/>
          </p:nvPr>
        </p:nvSpPr>
        <p:spPr>
          <a:xfrm>
            <a:off x="838200" y="2362200"/>
            <a:ext cx="7693025" cy="3724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Observations are affected by: </a:t>
            </a:r>
          </a:p>
          <a:p>
            <a:pPr indent="-342900" lvl="0" marL="342900" marR="0" rtl="0" algn="l">
              <a:lnSpc>
                <a:spcPct val="85000"/>
              </a:lnSpc>
              <a:spcBef>
                <a:spcPts val="1540"/>
              </a:spcBef>
              <a:spcAft>
                <a:spcPts val="0"/>
              </a:spcAft>
              <a:buClr>
                <a:schemeClr val="dk1"/>
              </a:buClr>
              <a:buSzPct val="59999"/>
              <a:buFont typeface="Arial"/>
              <a:buChar char="o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Their emotional states</a:t>
            </a:r>
          </a:p>
          <a:p>
            <a:pPr indent="-342900" lvl="0" marL="342900" marR="0" rtl="0" algn="l">
              <a:lnSpc>
                <a:spcPct val="85000"/>
              </a:lnSpc>
              <a:spcBef>
                <a:spcPts val="1540"/>
              </a:spcBef>
              <a:spcAft>
                <a:spcPts val="0"/>
              </a:spcAft>
              <a:buClr>
                <a:schemeClr val="dk1"/>
              </a:buClr>
              <a:buSzPct val="59999"/>
              <a:buFont typeface="Arial"/>
              <a:buChar char="o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Whether they were alone, part of a group, or near others </a:t>
            </a:r>
          </a:p>
          <a:p>
            <a:pPr indent="-342900" lvl="0" marL="342900" marR="0" rtl="0" algn="l">
              <a:lnSpc>
                <a:spcPct val="85000"/>
              </a:lnSpc>
              <a:spcBef>
                <a:spcPts val="1540"/>
              </a:spcBef>
              <a:spcAft>
                <a:spcPts val="560"/>
              </a:spcAft>
              <a:buClr>
                <a:schemeClr val="dk1"/>
              </a:buClr>
              <a:buSzPct val="59999"/>
              <a:buFont typeface="Arial"/>
              <a:buChar char="o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type of and how much activity was going on around them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1_Capsules">
  <a:themeElements>
    <a:clrScheme name="1_Capsules 1">
      <a:dk1>
        <a:srgbClr val="003366"/>
      </a:dk1>
      <a:lt1>
        <a:srgbClr val="FFFFFF"/>
      </a:lt1>
      <a:dk2>
        <a:srgbClr val="006666"/>
      </a:dk2>
      <a:lt2>
        <a:srgbClr val="666699"/>
      </a:lt2>
      <a:accent1>
        <a:srgbClr val="33CCCC"/>
      </a:accent1>
      <a:accent2>
        <a:srgbClr val="99CC99"/>
      </a:accent2>
      <a:accent3>
        <a:srgbClr val="FFFFFF"/>
      </a:accent3>
      <a:accent4>
        <a:srgbClr val="33CCCC"/>
      </a:accent4>
      <a:accent5>
        <a:srgbClr val="99CC99"/>
      </a:accent5>
      <a:accent6>
        <a:srgbClr val="FFFFFF"/>
      </a:accent6>
      <a:hlink>
        <a:srgbClr val="003366"/>
      </a:hlink>
      <a:folHlink>
        <a:srgbClr val="CC99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